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9"/>
  </p:notesMasterIdLst>
  <p:sldIdLst>
    <p:sldId id="256" r:id="rId5"/>
    <p:sldId id="258" r:id="rId6"/>
    <p:sldId id="318" r:id="rId7"/>
    <p:sldId id="259" r:id="rId8"/>
    <p:sldId id="316" r:id="rId9"/>
    <p:sldId id="261" r:id="rId10"/>
    <p:sldId id="262" r:id="rId11"/>
    <p:sldId id="266" r:id="rId12"/>
    <p:sldId id="270" r:id="rId13"/>
    <p:sldId id="268" r:id="rId14"/>
    <p:sldId id="317" r:id="rId15"/>
    <p:sldId id="273" r:id="rId16"/>
    <p:sldId id="274" r:id="rId17"/>
    <p:sldId id="276" r:id="rId18"/>
    <p:sldId id="277" r:id="rId19"/>
    <p:sldId id="308" r:id="rId20"/>
    <p:sldId id="279" r:id="rId21"/>
    <p:sldId id="280" r:id="rId22"/>
    <p:sldId id="320" r:id="rId23"/>
    <p:sldId id="281" r:id="rId24"/>
    <p:sldId id="307" r:id="rId25"/>
    <p:sldId id="321" r:id="rId26"/>
    <p:sldId id="282" r:id="rId27"/>
    <p:sldId id="283" r:id="rId28"/>
    <p:sldId id="352" r:id="rId29"/>
    <p:sldId id="353" r:id="rId30"/>
    <p:sldId id="350" r:id="rId31"/>
    <p:sldId id="349" r:id="rId32"/>
    <p:sldId id="354" r:id="rId33"/>
    <p:sldId id="289" r:id="rId34"/>
    <p:sldId id="324" r:id="rId35"/>
    <p:sldId id="355" r:id="rId36"/>
    <p:sldId id="326" r:id="rId37"/>
    <p:sldId id="328" r:id="rId38"/>
    <p:sldId id="356" r:id="rId39"/>
    <p:sldId id="330" r:id="rId40"/>
    <p:sldId id="284" r:id="rId41"/>
    <p:sldId id="357" r:id="rId42"/>
    <p:sldId id="331" r:id="rId43"/>
    <p:sldId id="359" r:id="rId44"/>
    <p:sldId id="360" r:id="rId45"/>
    <p:sldId id="333" r:id="rId46"/>
    <p:sldId id="285" r:id="rId47"/>
    <p:sldId id="361" r:id="rId48"/>
    <p:sldId id="290" r:id="rId49"/>
    <p:sldId id="334" r:id="rId50"/>
    <p:sldId id="362" r:id="rId51"/>
    <p:sldId id="335" r:id="rId52"/>
    <p:sldId id="293" r:id="rId53"/>
    <p:sldId id="294" r:id="rId54"/>
    <p:sldId id="346" r:id="rId55"/>
    <p:sldId id="295" r:id="rId56"/>
    <p:sldId id="296" r:id="rId57"/>
    <p:sldId id="297" r:id="rId58"/>
    <p:sldId id="298" r:id="rId59"/>
    <p:sldId id="299" r:id="rId60"/>
    <p:sldId id="300" r:id="rId61"/>
    <p:sldId id="302" r:id="rId62"/>
    <p:sldId id="303" r:id="rId63"/>
    <p:sldId id="347" r:id="rId64"/>
    <p:sldId id="301" r:id="rId65"/>
    <p:sldId id="305" r:id="rId66"/>
    <p:sldId id="304" r:id="rId67"/>
    <p:sldId id="306" r:id="rId68"/>
  </p:sldIdLst>
  <p:sldSz cx="12192000" cy="6858000"/>
  <p:notesSz cx="6799263" cy="99298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CA0078-0BB4-42B3-B2A6-B5A376ACF215}" v="77" dt="2022-03-11T14:18:20.74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61340" autoAdjust="0"/>
  </p:normalViewPr>
  <p:slideViewPr>
    <p:cSldViewPr snapToGrid="0">
      <p:cViewPr varScale="1">
        <p:scale>
          <a:sx n="70" d="100"/>
          <a:sy n="70" d="100"/>
        </p:scale>
        <p:origin x="196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Schuermans" userId="7fabdca3-5dad-46cf-becd-15cf68f67b6f" providerId="ADAL" clId="{37CA0078-0BB4-42B3-B2A6-B5A376ACF215}"/>
    <pc:docChg chg="undo custSel addSld delSld modSld sldOrd">
      <pc:chgData name="Tina Schuermans" userId="7fabdca3-5dad-46cf-becd-15cf68f67b6f" providerId="ADAL" clId="{37CA0078-0BB4-42B3-B2A6-B5A376ACF215}" dt="2022-03-11T14:47:34.195" v="2828" actId="20577"/>
      <pc:docMkLst>
        <pc:docMk/>
      </pc:docMkLst>
      <pc:sldChg chg="delSp ord">
        <pc:chgData name="Tina Schuermans" userId="7fabdca3-5dad-46cf-becd-15cf68f67b6f" providerId="ADAL" clId="{37CA0078-0BB4-42B3-B2A6-B5A376ACF215}" dt="2022-03-11T14:19:22.049" v="2827"/>
        <pc:sldMkLst>
          <pc:docMk/>
          <pc:sldMk cId="842171705" sldId="258"/>
        </pc:sldMkLst>
        <pc:picChg chg="del">
          <ac:chgData name="Tina Schuermans" userId="7fabdca3-5dad-46cf-becd-15cf68f67b6f" providerId="ADAL" clId="{37CA0078-0BB4-42B3-B2A6-B5A376ACF215}" dt="2022-03-11T14:18:18.181" v="2823"/>
          <ac:picMkLst>
            <pc:docMk/>
            <pc:sldMk cId="842171705" sldId="258"/>
            <ac:picMk id="4" creationId="{D9A71E31-973E-421F-9266-58E291CDCBA9}"/>
          </ac:picMkLst>
        </pc:picChg>
      </pc:sldChg>
      <pc:sldChg chg="modNotesTx">
        <pc:chgData name="Tina Schuermans" userId="7fabdca3-5dad-46cf-becd-15cf68f67b6f" providerId="ADAL" clId="{37CA0078-0BB4-42B3-B2A6-B5A376ACF215}" dt="2022-03-11T14:47:34.195" v="2828" actId="20577"/>
        <pc:sldMkLst>
          <pc:docMk/>
          <pc:sldMk cId="995402193" sldId="274"/>
        </pc:sldMkLst>
      </pc:sldChg>
      <pc:sldChg chg="modNotesTx">
        <pc:chgData name="Tina Schuermans" userId="7fabdca3-5dad-46cf-becd-15cf68f67b6f" providerId="ADAL" clId="{37CA0078-0BB4-42B3-B2A6-B5A376ACF215}" dt="2022-02-01T13:04:58.707" v="3"/>
        <pc:sldMkLst>
          <pc:docMk/>
          <pc:sldMk cId="2904729684" sldId="277"/>
        </pc:sldMkLst>
      </pc:sldChg>
      <pc:sldChg chg="addSp delSp modSp mod modAnim modNotesTx">
        <pc:chgData name="Tina Schuermans" userId="7fabdca3-5dad-46cf-becd-15cf68f67b6f" providerId="ADAL" clId="{37CA0078-0BB4-42B3-B2A6-B5A376ACF215}" dt="2022-03-10T16:04:15.517" v="1016" actId="20577"/>
        <pc:sldMkLst>
          <pc:docMk/>
          <pc:sldMk cId="899008235" sldId="283"/>
        </pc:sldMkLst>
        <pc:spChg chg="mod">
          <ac:chgData name="Tina Schuermans" userId="7fabdca3-5dad-46cf-becd-15cf68f67b6f" providerId="ADAL" clId="{37CA0078-0BB4-42B3-B2A6-B5A376ACF215}" dt="2022-03-10T15:59:36.091" v="925" actId="20577"/>
          <ac:spMkLst>
            <pc:docMk/>
            <pc:sldMk cId="899008235" sldId="283"/>
            <ac:spMk id="6" creationId="{ABB43E74-45E1-4BF4-827F-B80CD789E844}"/>
          </ac:spMkLst>
        </pc:spChg>
        <pc:picChg chg="add mod">
          <ac:chgData name="Tina Schuermans" userId="7fabdca3-5dad-46cf-becd-15cf68f67b6f" providerId="ADAL" clId="{37CA0078-0BB4-42B3-B2A6-B5A376ACF215}" dt="2022-03-10T14:43:39.287" v="414" actId="14100"/>
          <ac:picMkLst>
            <pc:docMk/>
            <pc:sldMk cId="899008235" sldId="283"/>
            <ac:picMk id="2" creationId="{8C912D65-AAB3-40B8-9120-F9F392582745}"/>
          </ac:picMkLst>
        </pc:picChg>
        <pc:picChg chg="add mod">
          <ac:chgData name="Tina Schuermans" userId="7fabdca3-5dad-46cf-becd-15cf68f67b6f" providerId="ADAL" clId="{37CA0078-0BB4-42B3-B2A6-B5A376ACF215}" dt="2022-03-10T15:37:22.225" v="419" actId="14100"/>
          <ac:picMkLst>
            <pc:docMk/>
            <pc:sldMk cId="899008235" sldId="283"/>
            <ac:picMk id="3" creationId="{0CA3A4E7-D855-45E7-A3FC-E542A89D9A36}"/>
          </ac:picMkLst>
        </pc:picChg>
        <pc:picChg chg="del">
          <ac:chgData name="Tina Schuermans" userId="7fabdca3-5dad-46cf-becd-15cf68f67b6f" providerId="ADAL" clId="{37CA0078-0BB4-42B3-B2A6-B5A376ACF215}" dt="2022-03-10T15:35:26.987" v="415" actId="478"/>
          <ac:picMkLst>
            <pc:docMk/>
            <pc:sldMk cId="899008235" sldId="283"/>
            <ac:picMk id="5" creationId="{6B38D911-B36A-4BFB-9734-2B0EF098FBF2}"/>
          </ac:picMkLst>
        </pc:picChg>
        <pc:picChg chg="del">
          <ac:chgData name="Tina Schuermans" userId="7fabdca3-5dad-46cf-becd-15cf68f67b6f" providerId="ADAL" clId="{37CA0078-0BB4-42B3-B2A6-B5A376ACF215}" dt="2022-03-10T14:43:09.688" v="406" actId="478"/>
          <ac:picMkLst>
            <pc:docMk/>
            <pc:sldMk cId="899008235" sldId="283"/>
            <ac:picMk id="4100" creationId="{2A79C2C1-53D9-494B-8513-76B1B039260E}"/>
          </ac:picMkLst>
        </pc:picChg>
      </pc:sldChg>
      <pc:sldChg chg="addSp delSp modSp mod modNotesTx">
        <pc:chgData name="Tina Schuermans" userId="7fabdca3-5dad-46cf-becd-15cf68f67b6f" providerId="ADAL" clId="{37CA0078-0BB4-42B3-B2A6-B5A376ACF215}" dt="2022-03-10T16:45:00.571" v="1587" actId="20577"/>
        <pc:sldMkLst>
          <pc:docMk/>
          <pc:sldMk cId="4230436029" sldId="284"/>
        </pc:sldMkLst>
        <pc:spChg chg="mod">
          <ac:chgData name="Tina Schuermans" userId="7fabdca3-5dad-46cf-becd-15cf68f67b6f" providerId="ADAL" clId="{37CA0078-0BB4-42B3-B2A6-B5A376ACF215}" dt="2022-03-10T14:43:09.766" v="408" actId="27636"/>
          <ac:spMkLst>
            <pc:docMk/>
            <pc:sldMk cId="4230436029" sldId="284"/>
            <ac:spMk id="3" creationId="{37D8965D-AD96-4B99-B42E-0A9AC42B1236}"/>
          </ac:spMkLst>
        </pc:spChg>
        <pc:picChg chg="add del mod">
          <ac:chgData name="Tina Schuermans" userId="7fabdca3-5dad-46cf-becd-15cf68f67b6f" providerId="ADAL" clId="{37CA0078-0BB4-42B3-B2A6-B5A376ACF215}" dt="2022-03-10T16:43:40.221" v="1504" actId="478"/>
          <ac:picMkLst>
            <pc:docMk/>
            <pc:sldMk cId="4230436029" sldId="284"/>
            <ac:picMk id="5" creationId="{E4C79874-D05E-46D9-9211-E2B5BE2A2632}"/>
          </ac:picMkLst>
        </pc:picChg>
        <pc:picChg chg="add mod">
          <ac:chgData name="Tina Schuermans" userId="7fabdca3-5dad-46cf-becd-15cf68f67b6f" providerId="ADAL" clId="{37CA0078-0BB4-42B3-B2A6-B5A376ACF215}" dt="2022-03-10T16:43:58.242" v="1509" actId="1076"/>
          <ac:picMkLst>
            <pc:docMk/>
            <pc:sldMk cId="4230436029" sldId="284"/>
            <ac:picMk id="1026" creationId="{F8D9C13F-6F1E-42CC-B55D-2500643A3844}"/>
          </ac:picMkLst>
        </pc:picChg>
        <pc:picChg chg="del mod">
          <ac:chgData name="Tina Schuermans" userId="7fabdca3-5dad-46cf-becd-15cf68f67b6f" providerId="ADAL" clId="{37CA0078-0BB4-42B3-B2A6-B5A376ACF215}" dt="2022-03-10T16:39:06.954" v="1497" actId="478"/>
          <ac:picMkLst>
            <pc:docMk/>
            <pc:sldMk cId="4230436029" sldId="284"/>
            <ac:picMk id="5124" creationId="{AD5482D4-224D-4983-8FAB-02E14649974F}"/>
          </ac:picMkLst>
        </pc:picChg>
      </pc:sldChg>
      <pc:sldChg chg="modSp mod modNotesTx">
        <pc:chgData name="Tina Schuermans" userId="7fabdca3-5dad-46cf-becd-15cf68f67b6f" providerId="ADAL" clId="{37CA0078-0BB4-42B3-B2A6-B5A376ACF215}" dt="2022-03-10T17:07:50.453" v="2180" actId="114"/>
        <pc:sldMkLst>
          <pc:docMk/>
          <pc:sldMk cId="2492482276" sldId="285"/>
        </pc:sldMkLst>
        <pc:spChg chg="mod">
          <ac:chgData name="Tina Schuermans" userId="7fabdca3-5dad-46cf-becd-15cf68f67b6f" providerId="ADAL" clId="{37CA0078-0BB4-42B3-B2A6-B5A376ACF215}" dt="2022-03-10T14:43:09.774" v="409" actId="27636"/>
          <ac:spMkLst>
            <pc:docMk/>
            <pc:sldMk cId="2492482276" sldId="285"/>
            <ac:spMk id="2" creationId="{CB0F70F0-3163-42FA-9342-66CB6420D834}"/>
          </ac:spMkLst>
        </pc:spChg>
        <pc:spChg chg="mod">
          <ac:chgData name="Tina Schuermans" userId="7fabdca3-5dad-46cf-becd-15cf68f67b6f" providerId="ADAL" clId="{37CA0078-0BB4-42B3-B2A6-B5A376ACF215}" dt="2022-03-10T14:43:09.776" v="410" actId="27636"/>
          <ac:spMkLst>
            <pc:docMk/>
            <pc:sldMk cId="2492482276" sldId="285"/>
            <ac:spMk id="3" creationId="{C46217E4-FF14-4821-B801-56F611D44E30}"/>
          </ac:spMkLst>
        </pc:spChg>
      </pc:sldChg>
      <pc:sldChg chg="del modNotesTx">
        <pc:chgData name="Tina Schuermans" userId="7fabdca3-5dad-46cf-becd-15cf68f67b6f" providerId="ADAL" clId="{37CA0078-0BB4-42B3-B2A6-B5A376ACF215}" dt="2022-03-10T17:02:26.461" v="1955" actId="47"/>
        <pc:sldMkLst>
          <pc:docMk/>
          <pc:sldMk cId="1926816706" sldId="288"/>
        </pc:sldMkLst>
      </pc:sldChg>
      <pc:sldChg chg="addSp delSp modSp mod modTransition modAnim modNotesTx">
        <pc:chgData name="Tina Schuermans" userId="7fabdca3-5dad-46cf-becd-15cf68f67b6f" providerId="ADAL" clId="{37CA0078-0BB4-42B3-B2A6-B5A376ACF215}" dt="2022-03-10T16:23:07.074" v="1143" actId="20577"/>
        <pc:sldMkLst>
          <pc:docMk/>
          <pc:sldMk cId="1254115227" sldId="289"/>
        </pc:sldMkLst>
        <pc:spChg chg="mod">
          <ac:chgData name="Tina Schuermans" userId="7fabdca3-5dad-46cf-becd-15cf68f67b6f" providerId="ADAL" clId="{37CA0078-0BB4-42B3-B2A6-B5A376ACF215}" dt="2022-03-10T16:23:07.074" v="1143" actId="20577"/>
          <ac:spMkLst>
            <pc:docMk/>
            <pc:sldMk cId="1254115227" sldId="289"/>
            <ac:spMk id="2" creationId="{673EDC6A-9438-42FB-BEB5-CE2C54A6F532}"/>
          </ac:spMkLst>
        </pc:spChg>
        <pc:picChg chg="add mod">
          <ac:chgData name="Tina Schuermans" userId="7fabdca3-5dad-46cf-becd-15cf68f67b6f" providerId="ADAL" clId="{37CA0078-0BB4-42B3-B2A6-B5A376ACF215}" dt="2022-03-10T16:14:31.337" v="1096" actId="1076"/>
          <ac:picMkLst>
            <pc:docMk/>
            <pc:sldMk cId="1254115227" sldId="289"/>
            <ac:picMk id="3" creationId="{73764D08-6B15-45A5-9F4F-0810208BC1BA}"/>
          </ac:picMkLst>
        </pc:picChg>
        <pc:picChg chg="mod">
          <ac:chgData name="Tina Schuermans" userId="7fabdca3-5dad-46cf-becd-15cf68f67b6f" providerId="ADAL" clId="{37CA0078-0BB4-42B3-B2A6-B5A376ACF215}" dt="2022-03-10T16:14:32.721" v="1097" actId="1076"/>
          <ac:picMkLst>
            <pc:docMk/>
            <pc:sldMk cId="1254115227" sldId="289"/>
            <ac:picMk id="10" creationId="{90DD6105-567C-4687-AFDD-F871DD4F9084}"/>
          </ac:picMkLst>
        </pc:picChg>
        <pc:picChg chg="del">
          <ac:chgData name="Tina Schuermans" userId="7fabdca3-5dad-46cf-becd-15cf68f67b6f" providerId="ADAL" clId="{37CA0078-0BB4-42B3-B2A6-B5A376ACF215}" dt="2022-02-14T15:44:18.115" v="283" actId="478"/>
          <ac:picMkLst>
            <pc:docMk/>
            <pc:sldMk cId="1254115227" sldId="289"/>
            <ac:picMk id="10244" creationId="{476701DD-9FE6-452F-8AF4-C2341C509513}"/>
          </ac:picMkLst>
        </pc:picChg>
      </pc:sldChg>
      <pc:sldChg chg="modNotesTx">
        <pc:chgData name="Tina Schuermans" userId="7fabdca3-5dad-46cf-becd-15cf68f67b6f" providerId="ADAL" clId="{37CA0078-0BB4-42B3-B2A6-B5A376ACF215}" dt="2022-03-11T14:15:05.286" v="2647"/>
        <pc:sldMkLst>
          <pc:docMk/>
          <pc:sldMk cId="1479203122" sldId="290"/>
        </pc:sldMkLst>
      </pc:sldChg>
      <pc:sldChg chg="modSp mod modNotesTx">
        <pc:chgData name="Tina Schuermans" userId="7fabdca3-5dad-46cf-becd-15cf68f67b6f" providerId="ADAL" clId="{37CA0078-0BB4-42B3-B2A6-B5A376ACF215}" dt="2022-03-11T13:59:51.897" v="2461" actId="6549"/>
        <pc:sldMkLst>
          <pc:docMk/>
          <pc:sldMk cId="2619434365" sldId="294"/>
        </pc:sldMkLst>
        <pc:picChg chg="mod">
          <ac:chgData name="Tina Schuermans" userId="7fabdca3-5dad-46cf-becd-15cf68f67b6f" providerId="ADAL" clId="{37CA0078-0BB4-42B3-B2A6-B5A376ACF215}" dt="2022-03-11T13:59:29.515" v="2404"/>
          <ac:picMkLst>
            <pc:docMk/>
            <pc:sldMk cId="2619434365" sldId="294"/>
            <ac:picMk id="5" creationId="{2A81B6F8-BB2E-4F61-A881-7D39C377B7C2}"/>
          </ac:picMkLst>
        </pc:picChg>
      </pc:sldChg>
      <pc:sldChg chg="modNotesTx">
        <pc:chgData name="Tina Schuermans" userId="7fabdca3-5dad-46cf-becd-15cf68f67b6f" providerId="ADAL" clId="{37CA0078-0BB4-42B3-B2A6-B5A376ACF215}" dt="2022-03-11T13:34:33.605" v="2203" actId="20577"/>
        <pc:sldMkLst>
          <pc:docMk/>
          <pc:sldMk cId="2653493958" sldId="295"/>
        </pc:sldMkLst>
      </pc:sldChg>
      <pc:sldChg chg="addSp delSp modSp mod modAnim modNotesTx">
        <pc:chgData name="Tina Schuermans" userId="7fabdca3-5dad-46cf-becd-15cf68f67b6f" providerId="ADAL" clId="{37CA0078-0BB4-42B3-B2A6-B5A376ACF215}" dt="2022-03-11T13:35:05.048" v="2210"/>
        <pc:sldMkLst>
          <pc:docMk/>
          <pc:sldMk cId="2877680182" sldId="296"/>
        </pc:sldMkLst>
        <pc:spChg chg="add del mod">
          <ac:chgData name="Tina Schuermans" userId="7fabdca3-5dad-46cf-becd-15cf68f67b6f" providerId="ADAL" clId="{37CA0078-0BB4-42B3-B2A6-B5A376ACF215}" dt="2022-03-10T17:20:11.693" v="2186"/>
          <ac:spMkLst>
            <pc:docMk/>
            <pc:sldMk cId="2877680182" sldId="296"/>
            <ac:spMk id="3" creationId="{4EA52CD2-C1E6-4AB8-9E86-0330770F6A33}"/>
          </ac:spMkLst>
        </pc:spChg>
        <pc:picChg chg="add mod">
          <ac:chgData name="Tina Schuermans" userId="7fabdca3-5dad-46cf-becd-15cf68f67b6f" providerId="ADAL" clId="{37CA0078-0BB4-42B3-B2A6-B5A376ACF215}" dt="2022-03-10T17:20:40.571" v="2190" actId="14100"/>
          <ac:picMkLst>
            <pc:docMk/>
            <pc:sldMk cId="2877680182" sldId="296"/>
            <ac:picMk id="4" creationId="{E8B8DD99-E085-473E-BB7D-9F37D8FDB75C}"/>
          </ac:picMkLst>
        </pc:picChg>
        <pc:picChg chg="del mod">
          <ac:chgData name="Tina Schuermans" userId="7fabdca3-5dad-46cf-becd-15cf68f67b6f" providerId="ADAL" clId="{37CA0078-0BB4-42B3-B2A6-B5A376ACF215}" dt="2022-03-10T17:19:52.359" v="2185" actId="478"/>
          <ac:picMkLst>
            <pc:docMk/>
            <pc:sldMk cId="2877680182" sldId="296"/>
            <ac:picMk id="5" creationId="{376AEC6E-19ED-4DB7-9DB5-7B629880EAE8}"/>
          </ac:picMkLst>
        </pc:picChg>
      </pc:sldChg>
      <pc:sldChg chg="delSp">
        <pc:chgData name="Tina Schuermans" userId="7fabdca3-5dad-46cf-becd-15cf68f67b6f" providerId="ADAL" clId="{37CA0078-0BB4-42B3-B2A6-B5A376ACF215}" dt="2022-02-14T15:10:08.700" v="59"/>
        <pc:sldMkLst>
          <pc:docMk/>
          <pc:sldMk cId="133446028" sldId="303"/>
        </pc:sldMkLst>
        <pc:picChg chg="del">
          <ac:chgData name="Tina Schuermans" userId="7fabdca3-5dad-46cf-becd-15cf68f67b6f" providerId="ADAL" clId="{37CA0078-0BB4-42B3-B2A6-B5A376ACF215}" dt="2022-02-14T15:10:08.700" v="59"/>
          <ac:picMkLst>
            <pc:docMk/>
            <pc:sldMk cId="133446028" sldId="303"/>
            <ac:picMk id="4" creationId="{2CFDF6DE-DE6A-46CD-A3AA-68016B99E925}"/>
          </ac:picMkLst>
        </pc:picChg>
      </pc:sldChg>
      <pc:sldChg chg="modNotesTx">
        <pc:chgData name="Tina Schuermans" userId="7fabdca3-5dad-46cf-becd-15cf68f67b6f" providerId="ADAL" clId="{37CA0078-0BB4-42B3-B2A6-B5A376ACF215}" dt="2022-02-01T13:05:11.854" v="53"/>
        <pc:sldMkLst>
          <pc:docMk/>
          <pc:sldMk cId="2885983877" sldId="307"/>
        </pc:sldMkLst>
      </pc:sldChg>
      <pc:sldChg chg="delSp del mod">
        <pc:chgData name="Tina Schuermans" userId="7fabdca3-5dad-46cf-becd-15cf68f67b6f" providerId="ADAL" clId="{37CA0078-0BB4-42B3-B2A6-B5A376ACF215}" dt="2022-02-07T08:27:24.649" v="55" actId="47"/>
        <pc:sldMkLst>
          <pc:docMk/>
          <pc:sldMk cId="2241533112" sldId="311"/>
        </pc:sldMkLst>
        <pc:picChg chg="del">
          <ac:chgData name="Tina Schuermans" userId="7fabdca3-5dad-46cf-becd-15cf68f67b6f" providerId="ADAL" clId="{37CA0078-0BB4-42B3-B2A6-B5A376ACF215}" dt="2022-02-01T13:05:53.324" v="54" actId="478"/>
          <ac:picMkLst>
            <pc:docMk/>
            <pc:sldMk cId="2241533112" sldId="311"/>
            <ac:picMk id="7" creationId="{29B39A50-9C5B-4E0F-9CEE-A2C1B1FF87B4}"/>
          </ac:picMkLst>
        </pc:picChg>
      </pc:sldChg>
      <pc:sldChg chg="modSp del mod">
        <pc:chgData name="Tina Schuermans" userId="7fabdca3-5dad-46cf-becd-15cf68f67b6f" providerId="ADAL" clId="{37CA0078-0BB4-42B3-B2A6-B5A376ACF215}" dt="2022-03-10T15:49:33.946" v="593" actId="47"/>
        <pc:sldMkLst>
          <pc:docMk/>
          <pc:sldMk cId="4073040919" sldId="322"/>
        </pc:sldMkLst>
        <pc:spChg chg="mod">
          <ac:chgData name="Tina Schuermans" userId="7fabdca3-5dad-46cf-becd-15cf68f67b6f" providerId="ADAL" clId="{37CA0078-0BB4-42B3-B2A6-B5A376ACF215}" dt="2022-03-10T15:47:02.418" v="569" actId="21"/>
          <ac:spMkLst>
            <pc:docMk/>
            <pc:sldMk cId="4073040919" sldId="322"/>
            <ac:spMk id="3" creationId="{93015146-66B6-4008-AF22-CB3E46999C25}"/>
          </ac:spMkLst>
        </pc:spChg>
        <pc:picChg chg="mod">
          <ac:chgData name="Tina Schuermans" userId="7fabdca3-5dad-46cf-becd-15cf68f67b6f" providerId="ADAL" clId="{37CA0078-0BB4-42B3-B2A6-B5A376ACF215}" dt="2022-03-10T15:47:26.929" v="573" actId="1076"/>
          <ac:picMkLst>
            <pc:docMk/>
            <pc:sldMk cId="4073040919" sldId="322"/>
            <ac:picMk id="8" creationId="{B825AD02-8667-4DA2-B901-F7B12069DB1C}"/>
          </ac:picMkLst>
        </pc:picChg>
      </pc:sldChg>
      <pc:sldChg chg="del">
        <pc:chgData name="Tina Schuermans" userId="7fabdca3-5dad-46cf-becd-15cf68f67b6f" providerId="ADAL" clId="{37CA0078-0BB4-42B3-B2A6-B5A376ACF215}" dt="2022-02-14T15:26:53.584" v="145" actId="47"/>
        <pc:sldMkLst>
          <pc:docMk/>
          <pc:sldMk cId="1904295098" sldId="323"/>
        </pc:sldMkLst>
      </pc:sldChg>
      <pc:sldChg chg="modNotesTx">
        <pc:chgData name="Tina Schuermans" userId="7fabdca3-5dad-46cf-becd-15cf68f67b6f" providerId="ADAL" clId="{37CA0078-0BB4-42B3-B2A6-B5A376ACF215}" dt="2022-03-10T16:24:06.595" v="1178" actId="114"/>
        <pc:sldMkLst>
          <pc:docMk/>
          <pc:sldMk cId="533597581" sldId="324"/>
        </pc:sldMkLst>
      </pc:sldChg>
      <pc:sldChg chg="delSp modSp add del mod setBg delDesignElem">
        <pc:chgData name="Tina Schuermans" userId="7fabdca3-5dad-46cf-becd-15cf68f67b6f" providerId="ADAL" clId="{37CA0078-0BB4-42B3-B2A6-B5A376ACF215}" dt="2022-02-14T15:28:48.469" v="154" actId="47"/>
        <pc:sldMkLst>
          <pc:docMk/>
          <pc:sldMk cId="738230442" sldId="325"/>
        </pc:sldMkLst>
        <pc:spChg chg="mod">
          <ac:chgData name="Tina Schuermans" userId="7fabdca3-5dad-46cf-becd-15cf68f67b6f" providerId="ADAL" clId="{37CA0078-0BB4-42B3-B2A6-B5A376ACF215}" dt="2022-02-14T15:28:45.156" v="153" actId="6549"/>
          <ac:spMkLst>
            <pc:docMk/>
            <pc:sldMk cId="738230442" sldId="325"/>
            <ac:spMk id="6" creationId="{ABB43E74-45E1-4BF4-827F-B80CD789E844}"/>
          </ac:spMkLst>
        </pc:spChg>
        <pc:spChg chg="del">
          <ac:chgData name="Tina Schuermans" userId="7fabdca3-5dad-46cf-becd-15cf68f67b6f" providerId="ADAL" clId="{37CA0078-0BB4-42B3-B2A6-B5A376ACF215}" dt="2022-02-14T15:24:22.185" v="132"/>
          <ac:spMkLst>
            <pc:docMk/>
            <pc:sldMk cId="738230442" sldId="325"/>
            <ac:spMk id="78" creationId="{A4AC5506-6312-4701-8D3C-40187889A947}"/>
          </ac:spMkLst>
        </pc:spChg>
      </pc:sldChg>
      <pc:sldChg chg="addSp delSp modSp mod delAnim modAnim modNotesTx">
        <pc:chgData name="Tina Schuermans" userId="7fabdca3-5dad-46cf-becd-15cf68f67b6f" providerId="ADAL" clId="{37CA0078-0BB4-42B3-B2A6-B5A376ACF215}" dt="2022-03-10T16:58:00.303" v="1791" actId="20577"/>
        <pc:sldMkLst>
          <pc:docMk/>
          <pc:sldMk cId="1248897257" sldId="326"/>
        </pc:sldMkLst>
        <pc:spChg chg="add del">
          <ac:chgData name="Tina Schuermans" userId="7fabdca3-5dad-46cf-becd-15cf68f67b6f" providerId="ADAL" clId="{37CA0078-0BB4-42B3-B2A6-B5A376ACF215}" dt="2022-03-10T16:31:00.679" v="1201" actId="22"/>
          <ac:spMkLst>
            <pc:docMk/>
            <pc:sldMk cId="1248897257" sldId="326"/>
            <ac:spMk id="8" creationId="{36D7CA57-ED39-4EA7-86C2-E6F74C968AD2}"/>
          </ac:spMkLst>
        </pc:spChg>
        <pc:picChg chg="mod modCrop">
          <ac:chgData name="Tina Schuermans" userId="7fabdca3-5dad-46cf-becd-15cf68f67b6f" providerId="ADAL" clId="{37CA0078-0BB4-42B3-B2A6-B5A376ACF215}" dt="2022-03-10T16:32:27.778" v="1212" actId="1076"/>
          <ac:picMkLst>
            <pc:docMk/>
            <pc:sldMk cId="1248897257" sldId="326"/>
            <ac:picMk id="3" creationId="{B1F5C8E0-8E88-4D21-BE3E-F7E98C78B6A8}"/>
          </ac:picMkLst>
        </pc:picChg>
        <pc:picChg chg="add del mod">
          <ac:chgData name="Tina Schuermans" userId="7fabdca3-5dad-46cf-becd-15cf68f67b6f" providerId="ADAL" clId="{37CA0078-0BB4-42B3-B2A6-B5A376ACF215}" dt="2022-03-10T16:31:45.575" v="1206" actId="478"/>
          <ac:picMkLst>
            <pc:docMk/>
            <pc:sldMk cId="1248897257" sldId="326"/>
            <ac:picMk id="4" creationId="{0C601389-F3AD-4969-B5CB-FC01F402F05C}"/>
          </ac:picMkLst>
        </pc:picChg>
        <pc:picChg chg="add mod">
          <ac:chgData name="Tina Schuermans" userId="7fabdca3-5dad-46cf-becd-15cf68f67b6f" providerId="ADAL" clId="{37CA0078-0BB4-42B3-B2A6-B5A376ACF215}" dt="2022-03-10T16:32:10.786" v="1209" actId="14100"/>
          <ac:picMkLst>
            <pc:docMk/>
            <pc:sldMk cId="1248897257" sldId="326"/>
            <ac:picMk id="6" creationId="{E842231F-DD99-4637-BF0A-E67108BEBC38}"/>
          </ac:picMkLst>
        </pc:picChg>
        <pc:picChg chg="del mod">
          <ac:chgData name="Tina Schuermans" userId="7fabdca3-5dad-46cf-becd-15cf68f67b6f" providerId="ADAL" clId="{37CA0078-0BB4-42B3-B2A6-B5A376ACF215}" dt="2022-03-10T16:30:36.930" v="1198" actId="478"/>
          <ac:picMkLst>
            <pc:docMk/>
            <pc:sldMk cId="1248897257" sldId="326"/>
            <ac:picMk id="7" creationId="{C733CC02-9797-47DB-9262-FE443C31E623}"/>
          </ac:picMkLst>
        </pc:picChg>
      </pc:sldChg>
      <pc:sldChg chg="addSp delSp modSp mod delAnim modNotesTx">
        <pc:chgData name="Tina Schuermans" userId="7fabdca3-5dad-46cf-becd-15cf68f67b6f" providerId="ADAL" clId="{37CA0078-0BB4-42B3-B2A6-B5A376ACF215}" dt="2022-03-10T16:35:21.863" v="1473" actId="6549"/>
        <pc:sldMkLst>
          <pc:docMk/>
          <pc:sldMk cId="1171854222" sldId="328"/>
        </pc:sldMkLst>
        <pc:picChg chg="add mod">
          <ac:chgData name="Tina Schuermans" userId="7fabdca3-5dad-46cf-becd-15cf68f67b6f" providerId="ADAL" clId="{37CA0078-0BB4-42B3-B2A6-B5A376ACF215}" dt="2022-03-08T10:29:45.530" v="402" actId="962"/>
          <ac:picMkLst>
            <pc:docMk/>
            <pc:sldMk cId="1171854222" sldId="328"/>
            <ac:picMk id="5" creationId="{CF418239-4A6F-451E-9314-4045A356A2D2}"/>
          </ac:picMkLst>
        </pc:picChg>
        <pc:picChg chg="mod">
          <ac:chgData name="Tina Schuermans" userId="7fabdca3-5dad-46cf-becd-15cf68f67b6f" providerId="ADAL" clId="{37CA0078-0BB4-42B3-B2A6-B5A376ACF215}" dt="2022-03-10T16:32:43.745" v="1214" actId="1076"/>
          <ac:picMkLst>
            <pc:docMk/>
            <pc:sldMk cId="1171854222" sldId="328"/>
            <ac:picMk id="9" creationId="{1E56A641-57F9-4286-8486-9E7D04EA0885}"/>
          </ac:picMkLst>
        </pc:picChg>
        <pc:picChg chg="del">
          <ac:chgData name="Tina Schuermans" userId="7fabdca3-5dad-46cf-becd-15cf68f67b6f" providerId="ADAL" clId="{37CA0078-0BB4-42B3-B2A6-B5A376ACF215}" dt="2022-03-08T10:29:13.836" v="398" actId="478"/>
          <ac:picMkLst>
            <pc:docMk/>
            <pc:sldMk cId="1171854222" sldId="328"/>
            <ac:picMk id="10" creationId="{632A6081-89F5-4CA4-BEDF-90AEB061AC63}"/>
          </ac:picMkLst>
        </pc:picChg>
      </pc:sldChg>
      <pc:sldChg chg="addSp delSp modSp mod modAnim modNotesTx">
        <pc:chgData name="Tina Schuermans" userId="7fabdca3-5dad-46cf-becd-15cf68f67b6f" providerId="ADAL" clId="{37CA0078-0BB4-42B3-B2A6-B5A376ACF215}" dt="2022-03-10T16:58:15.471" v="1832" actId="20577"/>
        <pc:sldMkLst>
          <pc:docMk/>
          <pc:sldMk cId="1172200419" sldId="330"/>
        </pc:sldMkLst>
        <pc:spChg chg="mod">
          <ac:chgData name="Tina Schuermans" userId="7fabdca3-5dad-46cf-becd-15cf68f67b6f" providerId="ADAL" clId="{37CA0078-0BB4-42B3-B2A6-B5A376ACF215}" dt="2022-03-10T16:38:51.572" v="1496" actId="6549"/>
          <ac:spMkLst>
            <pc:docMk/>
            <pc:sldMk cId="1172200419" sldId="330"/>
            <ac:spMk id="2" creationId="{673EDC6A-9438-42FB-BEB5-CE2C54A6F532}"/>
          </ac:spMkLst>
        </pc:spChg>
        <pc:picChg chg="add mod">
          <ac:chgData name="Tina Schuermans" userId="7fabdca3-5dad-46cf-becd-15cf68f67b6f" providerId="ADAL" clId="{37CA0078-0BB4-42B3-B2A6-B5A376ACF215}" dt="2022-03-10T16:38:46.682" v="1479" actId="1076"/>
          <ac:picMkLst>
            <pc:docMk/>
            <pc:sldMk cId="1172200419" sldId="330"/>
            <ac:picMk id="3" creationId="{834D06C5-1BA8-49FD-83DF-6C4B41218002}"/>
          </ac:picMkLst>
        </pc:picChg>
        <pc:picChg chg="del">
          <ac:chgData name="Tina Schuermans" userId="7fabdca3-5dad-46cf-becd-15cf68f67b6f" providerId="ADAL" clId="{37CA0078-0BB4-42B3-B2A6-B5A376ACF215}" dt="2022-03-10T16:36:03.197" v="1475" actId="478"/>
          <ac:picMkLst>
            <pc:docMk/>
            <pc:sldMk cId="1172200419" sldId="330"/>
            <ac:picMk id="6" creationId="{2D1847AE-0437-442D-8440-F6D1F2347488}"/>
          </ac:picMkLst>
        </pc:picChg>
      </pc:sldChg>
      <pc:sldChg chg="modSp mod modNotesTx">
        <pc:chgData name="Tina Schuermans" userId="7fabdca3-5dad-46cf-becd-15cf68f67b6f" providerId="ADAL" clId="{37CA0078-0BB4-42B3-B2A6-B5A376ACF215}" dt="2022-03-10T17:02:36.478" v="1956" actId="14734"/>
        <pc:sldMkLst>
          <pc:docMk/>
          <pc:sldMk cId="2772776669" sldId="331"/>
        </pc:sldMkLst>
        <pc:graphicFrameChg chg="modGraphic">
          <ac:chgData name="Tina Schuermans" userId="7fabdca3-5dad-46cf-becd-15cf68f67b6f" providerId="ADAL" clId="{37CA0078-0BB4-42B3-B2A6-B5A376ACF215}" dt="2022-03-10T17:02:36.478" v="1956" actId="14734"/>
          <ac:graphicFrameMkLst>
            <pc:docMk/>
            <pc:sldMk cId="2772776669" sldId="331"/>
            <ac:graphicFrameMk id="4" creationId="{D49614C8-C51E-4757-A05A-292C843D1E9B}"/>
          </ac:graphicFrameMkLst>
        </pc:graphicFrameChg>
      </pc:sldChg>
      <pc:sldChg chg="modNotesTx">
        <pc:chgData name="Tina Schuermans" userId="7fabdca3-5dad-46cf-becd-15cf68f67b6f" providerId="ADAL" clId="{37CA0078-0BB4-42B3-B2A6-B5A376ACF215}" dt="2022-03-10T17:08:09.581" v="2184" actId="20577"/>
        <pc:sldMkLst>
          <pc:docMk/>
          <pc:sldMk cId="1138469648" sldId="333"/>
        </pc:sldMkLst>
      </pc:sldChg>
      <pc:sldChg chg="modSp mod modNotesTx">
        <pc:chgData name="Tina Schuermans" userId="7fabdca3-5dad-46cf-becd-15cf68f67b6f" providerId="ADAL" clId="{37CA0078-0BB4-42B3-B2A6-B5A376ACF215}" dt="2022-03-11T14:15:29.953" v="2650" actId="114"/>
        <pc:sldMkLst>
          <pc:docMk/>
          <pc:sldMk cId="3132536299" sldId="334"/>
        </pc:sldMkLst>
        <pc:spChg chg="mod">
          <ac:chgData name="Tina Schuermans" userId="7fabdca3-5dad-46cf-becd-15cf68f67b6f" providerId="ADAL" clId="{37CA0078-0BB4-42B3-B2A6-B5A376ACF215}" dt="2022-03-10T14:43:09.781" v="411" actId="27636"/>
          <ac:spMkLst>
            <pc:docMk/>
            <pc:sldMk cId="3132536299" sldId="334"/>
            <ac:spMk id="3" creationId="{E8D88C5C-FD89-47A4-9FF0-B28A03CA6926}"/>
          </ac:spMkLst>
        </pc:spChg>
        <pc:picChg chg="mod">
          <ac:chgData name="Tina Schuermans" userId="7fabdca3-5dad-46cf-becd-15cf68f67b6f" providerId="ADAL" clId="{37CA0078-0BB4-42B3-B2A6-B5A376ACF215}" dt="2022-03-08T10:33:39.298" v="404" actId="3626"/>
          <ac:picMkLst>
            <pc:docMk/>
            <pc:sldMk cId="3132536299" sldId="334"/>
            <ac:picMk id="11266" creationId="{4A3971AE-16D6-4269-9BE3-6054C6F306EF}"/>
          </ac:picMkLst>
        </pc:picChg>
      </pc:sldChg>
      <pc:sldChg chg="addSp delSp modSp mod setBg setClrOvrMap">
        <pc:chgData name="Tina Schuermans" userId="7fabdca3-5dad-46cf-becd-15cf68f67b6f" providerId="ADAL" clId="{37CA0078-0BB4-42B3-B2A6-B5A376ACF215}" dt="2022-03-11T13:33:48.739" v="2196" actId="26606"/>
        <pc:sldMkLst>
          <pc:docMk/>
          <pc:sldMk cId="823884718" sldId="335"/>
        </pc:sldMkLst>
        <pc:spChg chg="mod ord">
          <ac:chgData name="Tina Schuermans" userId="7fabdca3-5dad-46cf-becd-15cf68f67b6f" providerId="ADAL" clId="{37CA0078-0BB4-42B3-B2A6-B5A376ACF215}" dt="2022-03-11T13:33:48.730" v="2195" actId="26606"/>
          <ac:spMkLst>
            <pc:docMk/>
            <pc:sldMk cId="823884718" sldId="335"/>
            <ac:spMk id="2" creationId="{0B1BECAD-A694-4535-A093-A7CF5F0B25C8}"/>
          </ac:spMkLst>
        </pc:spChg>
        <pc:spChg chg="del">
          <ac:chgData name="Tina Schuermans" userId="7fabdca3-5dad-46cf-becd-15cf68f67b6f" providerId="ADAL" clId="{37CA0078-0BB4-42B3-B2A6-B5A376ACF215}" dt="2022-03-11T13:33:22.352" v="2192" actId="26606"/>
          <ac:spMkLst>
            <pc:docMk/>
            <pc:sldMk cId="823884718" sldId="335"/>
            <ac:spMk id="3" creationId="{75B996CE-AA94-4EC9-B1DB-8D6BEFE84FA1}"/>
          </ac:spMkLst>
        </pc:spChg>
        <pc:spChg chg="add del">
          <ac:chgData name="Tina Schuermans" userId="7fabdca3-5dad-46cf-becd-15cf68f67b6f" providerId="ADAL" clId="{37CA0078-0BB4-42B3-B2A6-B5A376ACF215}" dt="2022-03-11T13:33:36.076" v="2193" actId="26606"/>
          <ac:spMkLst>
            <pc:docMk/>
            <pc:sldMk cId="823884718" sldId="335"/>
            <ac:spMk id="9" creationId="{E49CC64F-7275-4E33-961B-0C5CDC439875}"/>
          </ac:spMkLst>
        </pc:spChg>
        <pc:spChg chg="add del">
          <ac:chgData name="Tina Schuermans" userId="7fabdca3-5dad-46cf-becd-15cf68f67b6f" providerId="ADAL" clId="{37CA0078-0BB4-42B3-B2A6-B5A376ACF215}" dt="2022-03-11T13:33:48.739" v="2196" actId="26606"/>
          <ac:spMkLst>
            <pc:docMk/>
            <pc:sldMk cId="823884718" sldId="335"/>
            <ac:spMk id="14" creationId="{657F69E0-C4B0-4BEC-A689-4F8D877F05D4}"/>
          </ac:spMkLst>
        </pc:spChg>
        <pc:spChg chg="add del">
          <ac:chgData name="Tina Schuermans" userId="7fabdca3-5dad-46cf-becd-15cf68f67b6f" providerId="ADAL" clId="{37CA0078-0BB4-42B3-B2A6-B5A376ACF215}" dt="2022-03-11T13:33:48.739" v="2196" actId="26606"/>
          <ac:spMkLst>
            <pc:docMk/>
            <pc:sldMk cId="823884718" sldId="335"/>
            <ac:spMk id="16" creationId="{9F6380B4-6A1C-481E-8408-B4E6C75B9B81}"/>
          </ac:spMkLst>
        </pc:spChg>
        <pc:spChg chg="add del">
          <ac:chgData name="Tina Schuermans" userId="7fabdca3-5dad-46cf-becd-15cf68f67b6f" providerId="ADAL" clId="{37CA0078-0BB4-42B3-B2A6-B5A376ACF215}" dt="2022-03-11T13:33:48.730" v="2195" actId="26606"/>
          <ac:spMkLst>
            <pc:docMk/>
            <pc:sldMk cId="823884718" sldId="335"/>
            <ac:spMk id="21" creationId="{71B2258F-86CA-4D4D-8270-BC05FCDEBFB3}"/>
          </ac:spMkLst>
        </pc:spChg>
        <pc:spChg chg="add">
          <ac:chgData name="Tina Schuermans" userId="7fabdca3-5dad-46cf-becd-15cf68f67b6f" providerId="ADAL" clId="{37CA0078-0BB4-42B3-B2A6-B5A376ACF215}" dt="2022-03-11T13:33:48.739" v="2196" actId="26606"/>
          <ac:spMkLst>
            <pc:docMk/>
            <pc:sldMk cId="823884718" sldId="335"/>
            <ac:spMk id="23" creationId="{9F6380B4-6A1C-481E-8408-B4E6C75B9B81}"/>
          </ac:spMkLst>
        </pc:spChg>
        <pc:spChg chg="add">
          <ac:chgData name="Tina Schuermans" userId="7fabdca3-5dad-46cf-becd-15cf68f67b6f" providerId="ADAL" clId="{37CA0078-0BB4-42B3-B2A6-B5A376ACF215}" dt="2022-03-11T13:33:48.739" v="2196" actId="26606"/>
          <ac:spMkLst>
            <pc:docMk/>
            <pc:sldMk cId="823884718" sldId="335"/>
            <ac:spMk id="24" creationId="{657F69E0-C4B0-4BEC-A689-4F8D877F05D4}"/>
          </ac:spMkLst>
        </pc:spChg>
        <pc:picChg chg="add mod">
          <ac:chgData name="Tina Schuermans" userId="7fabdca3-5dad-46cf-becd-15cf68f67b6f" providerId="ADAL" clId="{37CA0078-0BB4-42B3-B2A6-B5A376ACF215}" dt="2022-03-11T13:33:48.739" v="2196" actId="26606"/>
          <ac:picMkLst>
            <pc:docMk/>
            <pc:sldMk cId="823884718" sldId="335"/>
            <ac:picMk id="5" creationId="{8E760D99-921C-EB12-E140-C12EEE3DB46B}"/>
          </ac:picMkLst>
        </pc:picChg>
      </pc:sldChg>
      <pc:sldChg chg="add ord">
        <pc:chgData name="Tina Schuermans" userId="7fabdca3-5dad-46cf-becd-15cf68f67b6f" providerId="ADAL" clId="{37CA0078-0BB4-42B3-B2A6-B5A376ACF215}" dt="2022-02-07T08:27:28.886" v="58"/>
        <pc:sldMkLst>
          <pc:docMk/>
          <pc:sldMk cId="3931173179" sldId="346"/>
        </pc:sldMkLst>
      </pc:sldChg>
      <pc:sldChg chg="addSp modSp mod modNotesTx">
        <pc:chgData name="Tina Schuermans" userId="7fabdca3-5dad-46cf-becd-15cf68f67b6f" providerId="ADAL" clId="{37CA0078-0BB4-42B3-B2A6-B5A376ACF215}" dt="2022-02-14T15:12:34.910" v="129" actId="113"/>
        <pc:sldMkLst>
          <pc:docMk/>
          <pc:sldMk cId="4042935278" sldId="347"/>
        </pc:sldMkLst>
        <pc:cxnChg chg="add mod">
          <ac:chgData name="Tina Schuermans" userId="7fabdca3-5dad-46cf-becd-15cf68f67b6f" providerId="ADAL" clId="{37CA0078-0BB4-42B3-B2A6-B5A376ACF215}" dt="2022-02-14T15:11:16.604" v="110" actId="13822"/>
          <ac:cxnSpMkLst>
            <pc:docMk/>
            <pc:sldMk cId="4042935278" sldId="347"/>
            <ac:cxnSpMk id="4" creationId="{C60E107E-FC3D-43CB-899B-2AEE8EC8C956}"/>
          </ac:cxnSpMkLst>
        </pc:cxnChg>
        <pc:cxnChg chg="add mod">
          <ac:chgData name="Tina Schuermans" userId="7fabdca3-5dad-46cf-becd-15cf68f67b6f" providerId="ADAL" clId="{37CA0078-0BB4-42B3-B2A6-B5A376ACF215}" dt="2022-02-14T15:11:27.907" v="117" actId="1038"/>
          <ac:cxnSpMkLst>
            <pc:docMk/>
            <pc:sldMk cId="4042935278" sldId="347"/>
            <ac:cxnSpMk id="12" creationId="{494B722F-50E9-4C9A-890B-8E1C531E5205}"/>
          </ac:cxnSpMkLst>
        </pc:cxnChg>
        <pc:cxnChg chg="add mod">
          <ac:chgData name="Tina Schuermans" userId="7fabdca3-5dad-46cf-becd-15cf68f67b6f" providerId="ADAL" clId="{37CA0078-0BB4-42B3-B2A6-B5A376ACF215}" dt="2022-02-14T15:11:38.348" v="126" actId="1037"/>
          <ac:cxnSpMkLst>
            <pc:docMk/>
            <pc:sldMk cId="4042935278" sldId="347"/>
            <ac:cxnSpMk id="17" creationId="{F626E2C6-9D56-4933-A353-19D2CC1845F3}"/>
          </ac:cxnSpMkLst>
        </pc:cxnChg>
        <pc:cxnChg chg="add mod">
          <ac:chgData name="Tina Schuermans" userId="7fabdca3-5dad-46cf-becd-15cf68f67b6f" providerId="ADAL" clId="{37CA0078-0BB4-42B3-B2A6-B5A376ACF215}" dt="2022-02-14T15:11:43.420" v="128" actId="1076"/>
          <ac:cxnSpMkLst>
            <pc:docMk/>
            <pc:sldMk cId="4042935278" sldId="347"/>
            <ac:cxnSpMk id="18" creationId="{C5463286-2D38-4643-A49D-63DAF38B090D}"/>
          </ac:cxnSpMkLst>
        </pc:cxnChg>
      </pc:sldChg>
      <pc:sldChg chg="delSp add del setBg delDesignElem">
        <pc:chgData name="Tina Schuermans" userId="7fabdca3-5dad-46cf-becd-15cf68f67b6f" providerId="ADAL" clId="{37CA0078-0BB4-42B3-B2A6-B5A376ACF215}" dt="2022-02-14T15:25:52.935" v="142" actId="47"/>
        <pc:sldMkLst>
          <pc:docMk/>
          <pc:sldMk cId="3514936711" sldId="348"/>
        </pc:sldMkLst>
        <pc:spChg chg="del">
          <ac:chgData name="Tina Schuermans" userId="7fabdca3-5dad-46cf-becd-15cf68f67b6f" providerId="ADAL" clId="{37CA0078-0BB4-42B3-B2A6-B5A376ACF215}" dt="2022-02-14T15:24:32.012" v="134"/>
          <ac:spMkLst>
            <pc:docMk/>
            <pc:sldMk cId="3514936711" sldId="348"/>
            <ac:spMk id="78" creationId="{A4AC5506-6312-4701-8D3C-40187889A947}"/>
          </ac:spMkLst>
        </pc:spChg>
      </pc:sldChg>
      <pc:sldChg chg="addSp delSp modSp add del mod setBg delDesignElem">
        <pc:chgData name="Tina Schuermans" userId="7fabdca3-5dad-46cf-becd-15cf68f67b6f" providerId="ADAL" clId="{37CA0078-0BB4-42B3-B2A6-B5A376ACF215}" dt="2022-02-14T15:25:14.308" v="138" actId="47"/>
        <pc:sldMkLst>
          <pc:docMk/>
          <pc:sldMk cId="22689648" sldId="349"/>
        </pc:sldMkLst>
        <pc:spChg chg="del">
          <ac:chgData name="Tina Schuermans" userId="7fabdca3-5dad-46cf-becd-15cf68f67b6f" providerId="ADAL" clId="{37CA0078-0BB4-42B3-B2A6-B5A376ACF215}" dt="2022-02-14T15:25:11.413" v="137" actId="478"/>
          <ac:spMkLst>
            <pc:docMk/>
            <pc:sldMk cId="22689648" sldId="349"/>
            <ac:spMk id="3" creationId="{0A1495A4-C63F-4238-B0FA-E9EEC28A9A8A}"/>
          </ac:spMkLst>
        </pc:spChg>
        <pc:spChg chg="add mod">
          <ac:chgData name="Tina Schuermans" userId="7fabdca3-5dad-46cf-becd-15cf68f67b6f" providerId="ADAL" clId="{37CA0078-0BB4-42B3-B2A6-B5A376ACF215}" dt="2022-02-14T15:25:11.413" v="137" actId="478"/>
          <ac:spMkLst>
            <pc:docMk/>
            <pc:sldMk cId="22689648" sldId="349"/>
            <ac:spMk id="5" creationId="{CDE63864-697F-4A59-9196-6E35CB68F4C6}"/>
          </ac:spMkLst>
        </pc:spChg>
        <pc:spChg chg="del">
          <ac:chgData name="Tina Schuermans" userId="7fabdca3-5dad-46cf-becd-15cf68f67b6f" providerId="ADAL" clId="{37CA0078-0BB4-42B3-B2A6-B5A376ACF215}" dt="2022-02-14T15:24:56.197" v="136"/>
          <ac:spMkLst>
            <pc:docMk/>
            <pc:sldMk cId="22689648" sldId="349"/>
            <ac:spMk id="10" creationId="{5E52985E-2553-471E-82AA-5ED7A329890A}"/>
          </ac:spMkLst>
        </pc:spChg>
        <pc:cxnChg chg="del">
          <ac:chgData name="Tina Schuermans" userId="7fabdca3-5dad-46cf-becd-15cf68f67b6f" providerId="ADAL" clId="{37CA0078-0BB4-42B3-B2A6-B5A376ACF215}" dt="2022-02-14T15:24:56.197" v="136"/>
          <ac:cxnSpMkLst>
            <pc:docMk/>
            <pc:sldMk cId="22689648" sldId="349"/>
            <ac:cxnSpMk id="12" creationId="{DAE3ABC6-4042-4293-A7DF-F01181363B7E}"/>
          </ac:cxnSpMkLst>
        </pc:cxnChg>
      </pc:sldChg>
      <pc:sldChg chg="addSp delSp modSp add mod setBg delDesignElem modNotesTx">
        <pc:chgData name="Tina Schuermans" userId="7fabdca3-5dad-46cf-becd-15cf68f67b6f" providerId="ADAL" clId="{37CA0078-0BB4-42B3-B2A6-B5A376ACF215}" dt="2022-03-10T16:24:47.043" v="1186" actId="114"/>
        <pc:sldMkLst>
          <pc:docMk/>
          <pc:sldMk cId="201671617" sldId="349"/>
        </pc:sldMkLst>
        <pc:spChg chg="mod">
          <ac:chgData name="Tina Schuermans" userId="7fabdca3-5dad-46cf-becd-15cf68f67b6f" providerId="ADAL" clId="{37CA0078-0BB4-42B3-B2A6-B5A376ACF215}" dt="2022-03-10T15:58:51.550" v="904" actId="20577"/>
          <ac:spMkLst>
            <pc:docMk/>
            <pc:sldMk cId="201671617" sldId="349"/>
            <ac:spMk id="2" creationId="{400914C2-56BD-4DB3-84D9-2505CA941324}"/>
          </ac:spMkLst>
        </pc:spChg>
        <pc:spChg chg="mod ord">
          <ac:chgData name="Tina Schuermans" userId="7fabdca3-5dad-46cf-becd-15cf68f67b6f" providerId="ADAL" clId="{37CA0078-0BB4-42B3-B2A6-B5A376ACF215}" dt="2022-03-10T14:43:09.752" v="407" actId="27636"/>
          <ac:spMkLst>
            <pc:docMk/>
            <pc:sldMk cId="201671617" sldId="349"/>
            <ac:spMk id="3" creationId="{0A1495A4-C63F-4238-B0FA-E9EEC28A9A8A}"/>
          </ac:spMkLst>
        </pc:spChg>
        <pc:spChg chg="del">
          <ac:chgData name="Tina Schuermans" userId="7fabdca3-5dad-46cf-becd-15cf68f67b6f" providerId="ADAL" clId="{37CA0078-0BB4-42B3-B2A6-B5A376ACF215}" dt="2022-02-14T15:25:16.673" v="140"/>
          <ac:spMkLst>
            <pc:docMk/>
            <pc:sldMk cId="201671617" sldId="349"/>
            <ac:spMk id="10" creationId="{5E52985E-2553-471E-82AA-5ED7A329890A}"/>
          </ac:spMkLst>
        </pc:spChg>
        <pc:spChg chg="add">
          <ac:chgData name="Tina Schuermans" userId="7fabdca3-5dad-46cf-becd-15cf68f67b6f" providerId="ADAL" clId="{37CA0078-0BB4-42B3-B2A6-B5A376ACF215}" dt="2022-02-14T15:25:29.010" v="141" actId="26606"/>
          <ac:spMkLst>
            <pc:docMk/>
            <pc:sldMk cId="201671617" sldId="349"/>
            <ac:spMk id="14" creationId="{5E52985E-2553-471E-82AA-5ED7A329890A}"/>
          </ac:spMkLst>
        </pc:spChg>
        <pc:picChg chg="mod">
          <ac:chgData name="Tina Schuermans" userId="7fabdca3-5dad-46cf-becd-15cf68f67b6f" providerId="ADAL" clId="{37CA0078-0BB4-42B3-B2A6-B5A376ACF215}" dt="2022-02-14T15:25:29.010" v="141" actId="26606"/>
          <ac:picMkLst>
            <pc:docMk/>
            <pc:sldMk cId="201671617" sldId="349"/>
            <ac:picMk id="8" creationId="{9E4C9AAA-3DD3-492E-BC2E-B69787DFE120}"/>
          </ac:picMkLst>
        </pc:picChg>
        <pc:picChg chg="mod ord">
          <ac:chgData name="Tina Schuermans" userId="7fabdca3-5dad-46cf-becd-15cf68f67b6f" providerId="ADAL" clId="{37CA0078-0BB4-42B3-B2A6-B5A376ACF215}" dt="2022-02-14T15:25:29.010" v="141" actId="26606"/>
          <ac:picMkLst>
            <pc:docMk/>
            <pc:sldMk cId="201671617" sldId="349"/>
            <ac:picMk id="9" creationId="{CE79D8D4-C24E-4AF5-9D14-906978B7F4E1}"/>
          </ac:picMkLst>
        </pc:picChg>
        <pc:cxnChg chg="del">
          <ac:chgData name="Tina Schuermans" userId="7fabdca3-5dad-46cf-becd-15cf68f67b6f" providerId="ADAL" clId="{37CA0078-0BB4-42B3-B2A6-B5A376ACF215}" dt="2022-02-14T15:25:16.673" v="140"/>
          <ac:cxnSpMkLst>
            <pc:docMk/>
            <pc:sldMk cId="201671617" sldId="349"/>
            <ac:cxnSpMk id="12" creationId="{DAE3ABC6-4042-4293-A7DF-F01181363B7E}"/>
          </ac:cxnSpMkLst>
        </pc:cxnChg>
        <pc:cxnChg chg="add">
          <ac:chgData name="Tina Schuermans" userId="7fabdca3-5dad-46cf-becd-15cf68f67b6f" providerId="ADAL" clId="{37CA0078-0BB4-42B3-B2A6-B5A376ACF215}" dt="2022-02-14T15:25:29.010" v="141" actId="26606"/>
          <ac:cxnSpMkLst>
            <pc:docMk/>
            <pc:sldMk cId="201671617" sldId="349"/>
            <ac:cxnSpMk id="16" creationId="{DAE3ABC6-4042-4293-A7DF-F01181363B7E}"/>
          </ac:cxnSpMkLst>
        </pc:cxnChg>
      </pc:sldChg>
      <pc:sldChg chg="addSp delSp modSp add mod ord modAnim modNotesTx">
        <pc:chgData name="Tina Schuermans" userId="7fabdca3-5dad-46cf-becd-15cf68f67b6f" providerId="ADAL" clId="{37CA0078-0BB4-42B3-B2A6-B5A376ACF215}" dt="2022-03-10T16:23:36.757" v="1173" actId="6549"/>
        <pc:sldMkLst>
          <pc:docMk/>
          <pc:sldMk cId="1678033414" sldId="350"/>
        </pc:sldMkLst>
        <pc:spChg chg="mod">
          <ac:chgData name="Tina Schuermans" userId="7fabdca3-5dad-46cf-becd-15cf68f67b6f" providerId="ADAL" clId="{37CA0078-0BB4-42B3-B2A6-B5A376ACF215}" dt="2022-03-10T16:23:23.984" v="1171" actId="20577"/>
          <ac:spMkLst>
            <pc:docMk/>
            <pc:sldMk cId="1678033414" sldId="350"/>
            <ac:spMk id="6" creationId="{ABB43E74-45E1-4BF4-827F-B80CD789E844}"/>
          </ac:spMkLst>
        </pc:spChg>
        <pc:picChg chg="add mod">
          <ac:chgData name="Tina Schuermans" userId="7fabdca3-5dad-46cf-becd-15cf68f67b6f" providerId="ADAL" clId="{37CA0078-0BB4-42B3-B2A6-B5A376ACF215}" dt="2022-03-10T16:12:22.801" v="1092" actId="1076"/>
          <ac:picMkLst>
            <pc:docMk/>
            <pc:sldMk cId="1678033414" sldId="350"/>
            <ac:picMk id="2" creationId="{2913B7CF-DF2B-4995-8788-F7B4C7EBF30D}"/>
          </ac:picMkLst>
        </pc:picChg>
        <pc:picChg chg="del">
          <ac:chgData name="Tina Schuermans" userId="7fabdca3-5dad-46cf-becd-15cf68f67b6f" providerId="ADAL" clId="{37CA0078-0BB4-42B3-B2A6-B5A376ACF215}" dt="2022-02-14T15:27:18.033" v="150" actId="478"/>
          <ac:picMkLst>
            <pc:docMk/>
            <pc:sldMk cId="1678033414" sldId="350"/>
            <ac:picMk id="5" creationId="{6B38D911-B36A-4BFB-9734-2B0EF098FBF2}"/>
          </ac:picMkLst>
        </pc:picChg>
        <pc:picChg chg="add mod">
          <ac:chgData name="Tina Schuermans" userId="7fabdca3-5dad-46cf-becd-15cf68f67b6f" providerId="ADAL" clId="{37CA0078-0BB4-42B3-B2A6-B5A376ACF215}" dt="2022-03-10T16:11:30.245" v="1085" actId="3626"/>
          <ac:picMkLst>
            <pc:docMk/>
            <pc:sldMk cId="1678033414" sldId="350"/>
            <ac:picMk id="7" creationId="{D7EB3EF9-6DD3-407F-ACE0-6870B3672E4B}"/>
          </ac:picMkLst>
        </pc:picChg>
        <pc:picChg chg="add del mod">
          <ac:chgData name="Tina Schuermans" userId="7fabdca3-5dad-46cf-becd-15cf68f67b6f" providerId="ADAL" clId="{37CA0078-0BB4-42B3-B2A6-B5A376ACF215}" dt="2022-03-10T16:11:28.018" v="1084" actId="478"/>
          <ac:picMkLst>
            <pc:docMk/>
            <pc:sldMk cId="1678033414" sldId="350"/>
            <ac:picMk id="8" creationId="{010BE9C0-5008-4BDE-946C-77A1CA648332}"/>
          </ac:picMkLst>
        </pc:picChg>
        <pc:picChg chg="del">
          <ac:chgData name="Tina Schuermans" userId="7fabdca3-5dad-46cf-becd-15cf68f67b6f" providerId="ADAL" clId="{37CA0078-0BB4-42B3-B2A6-B5A376ACF215}" dt="2022-02-14T15:27:17.094" v="149" actId="478"/>
          <ac:picMkLst>
            <pc:docMk/>
            <pc:sldMk cId="1678033414" sldId="350"/>
            <ac:picMk id="4100" creationId="{2A79C2C1-53D9-494B-8513-76B1B039260E}"/>
          </ac:picMkLst>
        </pc:picChg>
      </pc:sldChg>
      <pc:sldChg chg="modSp add del mod">
        <pc:chgData name="Tina Schuermans" userId="7fabdca3-5dad-46cf-becd-15cf68f67b6f" providerId="ADAL" clId="{37CA0078-0BB4-42B3-B2A6-B5A376ACF215}" dt="2022-03-10T15:54:02.855" v="738" actId="47"/>
        <pc:sldMkLst>
          <pc:docMk/>
          <pc:sldMk cId="4036946975" sldId="351"/>
        </pc:sldMkLst>
        <pc:spChg chg="mod">
          <ac:chgData name="Tina Schuermans" userId="7fabdca3-5dad-46cf-becd-15cf68f67b6f" providerId="ADAL" clId="{37CA0078-0BB4-42B3-B2A6-B5A376ACF215}" dt="2022-03-10T15:41:05.988" v="533" actId="5793"/>
          <ac:spMkLst>
            <pc:docMk/>
            <pc:sldMk cId="4036946975" sldId="351"/>
            <ac:spMk id="3" creationId="{93015146-66B6-4008-AF22-CB3E46999C25}"/>
          </ac:spMkLst>
        </pc:spChg>
      </pc:sldChg>
      <pc:sldChg chg="addSp delSp modSp add mod ord modNotesTx">
        <pc:chgData name="Tina Schuermans" userId="7fabdca3-5dad-46cf-becd-15cf68f67b6f" providerId="ADAL" clId="{37CA0078-0BB4-42B3-B2A6-B5A376ACF215}" dt="2022-03-10T16:25:02.128" v="1190" actId="6549"/>
        <pc:sldMkLst>
          <pc:docMk/>
          <pc:sldMk cId="3522775120" sldId="352"/>
        </pc:sldMkLst>
        <pc:spChg chg="mod">
          <ac:chgData name="Tina Schuermans" userId="7fabdca3-5dad-46cf-becd-15cf68f67b6f" providerId="ADAL" clId="{37CA0078-0BB4-42B3-B2A6-B5A376ACF215}" dt="2022-03-10T15:46:57.841" v="568" actId="20577"/>
          <ac:spMkLst>
            <pc:docMk/>
            <pc:sldMk cId="3522775120" sldId="352"/>
            <ac:spMk id="2" creationId="{400914C2-56BD-4DB3-84D9-2505CA941324}"/>
          </ac:spMkLst>
        </pc:spChg>
        <pc:spChg chg="mod">
          <ac:chgData name="Tina Schuermans" userId="7fabdca3-5dad-46cf-becd-15cf68f67b6f" providerId="ADAL" clId="{37CA0078-0BB4-42B3-B2A6-B5A376ACF215}" dt="2022-03-10T15:47:08.451" v="572"/>
          <ac:spMkLst>
            <pc:docMk/>
            <pc:sldMk cId="3522775120" sldId="352"/>
            <ac:spMk id="3" creationId="{0A1495A4-C63F-4238-B0FA-E9EEC28A9A8A}"/>
          </ac:spMkLst>
        </pc:spChg>
        <pc:picChg chg="del">
          <ac:chgData name="Tina Schuermans" userId="7fabdca3-5dad-46cf-becd-15cf68f67b6f" providerId="ADAL" clId="{37CA0078-0BB4-42B3-B2A6-B5A376ACF215}" dt="2022-03-10T15:47:47.331" v="578" actId="478"/>
          <ac:picMkLst>
            <pc:docMk/>
            <pc:sldMk cId="3522775120" sldId="352"/>
            <ac:picMk id="8" creationId="{9E4C9AAA-3DD3-492E-BC2E-B69787DFE120}"/>
          </ac:picMkLst>
        </pc:picChg>
        <pc:picChg chg="del">
          <ac:chgData name="Tina Schuermans" userId="7fabdca3-5dad-46cf-becd-15cf68f67b6f" providerId="ADAL" clId="{37CA0078-0BB4-42B3-B2A6-B5A376ACF215}" dt="2022-03-10T15:47:39.396" v="575" actId="478"/>
          <ac:picMkLst>
            <pc:docMk/>
            <pc:sldMk cId="3522775120" sldId="352"/>
            <ac:picMk id="9" creationId="{CE79D8D4-C24E-4AF5-9D14-906978B7F4E1}"/>
          </ac:picMkLst>
        </pc:picChg>
        <pc:picChg chg="add mod">
          <ac:chgData name="Tina Schuermans" userId="7fabdca3-5dad-46cf-becd-15cf68f67b6f" providerId="ADAL" clId="{37CA0078-0BB4-42B3-B2A6-B5A376ACF215}" dt="2022-03-10T15:49:20.816" v="590" actId="1076"/>
          <ac:picMkLst>
            <pc:docMk/>
            <pc:sldMk cId="3522775120" sldId="352"/>
            <ac:picMk id="10" creationId="{E54B6010-EC99-4140-93C3-0ED9392560FE}"/>
          </ac:picMkLst>
        </pc:picChg>
        <pc:picChg chg="add mod">
          <ac:chgData name="Tina Schuermans" userId="7fabdca3-5dad-46cf-becd-15cf68f67b6f" providerId="ADAL" clId="{37CA0078-0BB4-42B3-B2A6-B5A376ACF215}" dt="2022-03-10T15:49:29.608" v="592" actId="1076"/>
          <ac:picMkLst>
            <pc:docMk/>
            <pc:sldMk cId="3522775120" sldId="352"/>
            <ac:picMk id="11" creationId="{A522CDF2-3207-4221-A5CA-1E96649B25FB}"/>
          </ac:picMkLst>
        </pc:picChg>
        <pc:picChg chg="add del mod">
          <ac:chgData name="Tina Schuermans" userId="7fabdca3-5dad-46cf-becd-15cf68f67b6f" providerId="ADAL" clId="{37CA0078-0BB4-42B3-B2A6-B5A376ACF215}" dt="2022-03-10T15:48:35.314" v="582" actId="478"/>
          <ac:picMkLst>
            <pc:docMk/>
            <pc:sldMk cId="3522775120" sldId="352"/>
            <ac:picMk id="12" creationId="{A343001A-BF47-4191-B218-55BCD6B0AA15}"/>
          </ac:picMkLst>
        </pc:picChg>
        <pc:picChg chg="add mod">
          <ac:chgData name="Tina Schuermans" userId="7fabdca3-5dad-46cf-becd-15cf68f67b6f" providerId="ADAL" clId="{37CA0078-0BB4-42B3-B2A6-B5A376ACF215}" dt="2022-03-10T15:48:57.459" v="587" actId="167"/>
          <ac:picMkLst>
            <pc:docMk/>
            <pc:sldMk cId="3522775120" sldId="352"/>
            <ac:picMk id="13" creationId="{DC60E46D-DDC1-4E53-ACC0-BFE2A4268C73}"/>
          </ac:picMkLst>
        </pc:picChg>
      </pc:sldChg>
      <pc:sldChg chg="addSp delSp modSp add mod modNotesTx">
        <pc:chgData name="Tina Schuermans" userId="7fabdca3-5dad-46cf-becd-15cf68f67b6f" providerId="ADAL" clId="{37CA0078-0BB4-42B3-B2A6-B5A376ACF215}" dt="2022-03-10T16:25:48.620" v="1192" actId="114"/>
        <pc:sldMkLst>
          <pc:docMk/>
          <pc:sldMk cId="2536789864" sldId="353"/>
        </pc:sldMkLst>
        <pc:spChg chg="mod">
          <ac:chgData name="Tina Schuermans" userId="7fabdca3-5dad-46cf-becd-15cf68f67b6f" providerId="ADAL" clId="{37CA0078-0BB4-42B3-B2A6-B5A376ACF215}" dt="2022-03-10T15:53:17.465" v="713" actId="20577"/>
          <ac:spMkLst>
            <pc:docMk/>
            <pc:sldMk cId="2536789864" sldId="353"/>
            <ac:spMk id="3" creationId="{0A1495A4-C63F-4238-B0FA-E9EEC28A9A8A}"/>
          </ac:spMkLst>
        </pc:spChg>
        <pc:picChg chg="add del mod">
          <ac:chgData name="Tina Schuermans" userId="7fabdca3-5dad-46cf-becd-15cf68f67b6f" providerId="ADAL" clId="{37CA0078-0BB4-42B3-B2A6-B5A376ACF215}" dt="2022-03-10T15:51:09.079" v="608" actId="478"/>
          <ac:picMkLst>
            <pc:docMk/>
            <pc:sldMk cId="2536789864" sldId="353"/>
            <ac:picMk id="5" creationId="{95250BA8-BAA9-4E48-A372-A4B96D45E50F}"/>
          </ac:picMkLst>
        </pc:picChg>
        <pc:picChg chg="add mod">
          <ac:chgData name="Tina Schuermans" userId="7fabdca3-5dad-46cf-becd-15cf68f67b6f" providerId="ADAL" clId="{37CA0078-0BB4-42B3-B2A6-B5A376ACF215}" dt="2022-03-10T15:52:09.865" v="611" actId="1076"/>
          <ac:picMkLst>
            <pc:docMk/>
            <pc:sldMk cId="2536789864" sldId="353"/>
            <ac:picMk id="7" creationId="{C1EE8164-529E-4065-9CBF-EDAE2D70B3AD}"/>
          </ac:picMkLst>
        </pc:picChg>
      </pc:sldChg>
      <pc:sldChg chg="addSp modSp add mod modNotesTx">
        <pc:chgData name="Tina Schuermans" userId="7fabdca3-5dad-46cf-becd-15cf68f67b6f" providerId="ADAL" clId="{37CA0078-0BB4-42B3-B2A6-B5A376ACF215}" dt="2022-03-10T16:25:20.084" v="1191" actId="114"/>
        <pc:sldMkLst>
          <pc:docMk/>
          <pc:sldMk cId="3720992393" sldId="354"/>
        </pc:sldMkLst>
        <pc:spChg chg="mod">
          <ac:chgData name="Tina Schuermans" userId="7fabdca3-5dad-46cf-becd-15cf68f67b6f" providerId="ADAL" clId="{37CA0078-0BB4-42B3-B2A6-B5A376ACF215}" dt="2022-03-10T15:59:07.485" v="906" actId="255"/>
          <ac:spMkLst>
            <pc:docMk/>
            <pc:sldMk cId="3720992393" sldId="354"/>
            <ac:spMk id="2" creationId="{400914C2-56BD-4DB3-84D9-2505CA941324}"/>
          </ac:spMkLst>
        </pc:spChg>
        <pc:spChg chg="mod">
          <ac:chgData name="Tina Schuermans" userId="7fabdca3-5dad-46cf-becd-15cf68f67b6f" providerId="ADAL" clId="{37CA0078-0BB4-42B3-B2A6-B5A376ACF215}" dt="2022-03-10T15:58:04.265" v="901" actId="20577"/>
          <ac:spMkLst>
            <pc:docMk/>
            <pc:sldMk cId="3720992393" sldId="354"/>
            <ac:spMk id="3" creationId="{0A1495A4-C63F-4238-B0FA-E9EEC28A9A8A}"/>
          </ac:spMkLst>
        </pc:spChg>
        <pc:picChg chg="add mod">
          <ac:chgData name="Tina Schuermans" userId="7fabdca3-5dad-46cf-becd-15cf68f67b6f" providerId="ADAL" clId="{37CA0078-0BB4-42B3-B2A6-B5A376ACF215}" dt="2022-03-10T15:55:25.551" v="742"/>
          <ac:picMkLst>
            <pc:docMk/>
            <pc:sldMk cId="3720992393" sldId="354"/>
            <ac:picMk id="10" creationId="{51E90629-E385-48E8-A561-4198CBC6B752}"/>
          </ac:picMkLst>
        </pc:picChg>
      </pc:sldChg>
      <pc:sldChg chg="addSp modSp add modNotesTx">
        <pc:chgData name="Tina Schuermans" userId="7fabdca3-5dad-46cf-becd-15cf68f67b6f" providerId="ADAL" clId="{37CA0078-0BB4-42B3-B2A6-B5A376ACF215}" dt="2022-03-10T16:26:17.840" v="1195"/>
        <pc:sldMkLst>
          <pc:docMk/>
          <pc:sldMk cId="358367838" sldId="355"/>
        </pc:sldMkLst>
        <pc:picChg chg="add mod">
          <ac:chgData name="Tina Schuermans" userId="7fabdca3-5dad-46cf-becd-15cf68f67b6f" providerId="ADAL" clId="{37CA0078-0BB4-42B3-B2A6-B5A376ACF215}" dt="2022-03-10T16:23:51.382" v="1175"/>
          <ac:picMkLst>
            <pc:docMk/>
            <pc:sldMk cId="358367838" sldId="355"/>
            <ac:picMk id="8" creationId="{4C6DBEBE-0DD5-473A-B10D-E45569DAF42C}"/>
          </ac:picMkLst>
        </pc:picChg>
      </pc:sldChg>
      <pc:sldChg chg="add del">
        <pc:chgData name="Tina Schuermans" userId="7fabdca3-5dad-46cf-becd-15cf68f67b6f" providerId="ADAL" clId="{37CA0078-0BB4-42B3-B2A6-B5A376ACF215}" dt="2022-03-10T16:13:01.463" v="1094" actId="47"/>
        <pc:sldMkLst>
          <pc:docMk/>
          <pc:sldMk cId="3463724749" sldId="355"/>
        </pc:sldMkLst>
      </pc:sldChg>
      <pc:sldChg chg="addSp modSp add mod modNotesTx">
        <pc:chgData name="Tina Schuermans" userId="7fabdca3-5dad-46cf-becd-15cf68f67b6f" providerId="ADAL" clId="{37CA0078-0BB4-42B3-B2A6-B5A376ACF215}" dt="2022-03-10T16:35:29.378" v="1474"/>
        <pc:sldMkLst>
          <pc:docMk/>
          <pc:sldMk cId="811863179" sldId="356"/>
        </pc:sldMkLst>
        <pc:spChg chg="mod">
          <ac:chgData name="Tina Schuermans" userId="7fabdca3-5dad-46cf-becd-15cf68f67b6f" providerId="ADAL" clId="{37CA0078-0BB4-42B3-B2A6-B5A376ACF215}" dt="2022-03-10T16:32:59.620" v="1217" actId="20577"/>
          <ac:spMkLst>
            <pc:docMk/>
            <pc:sldMk cId="811863179" sldId="356"/>
            <ac:spMk id="2" creationId="{673EDC6A-9438-42FB-BEB5-CE2C54A6F532}"/>
          </ac:spMkLst>
        </pc:spChg>
        <pc:spChg chg="mod">
          <ac:chgData name="Tina Schuermans" userId="7fabdca3-5dad-46cf-becd-15cf68f67b6f" providerId="ADAL" clId="{37CA0078-0BB4-42B3-B2A6-B5A376ACF215}" dt="2022-03-10T16:34:54.973" v="1469" actId="20577"/>
          <ac:spMkLst>
            <pc:docMk/>
            <pc:sldMk cId="811863179" sldId="356"/>
            <ac:spMk id="3" creationId="{CD98478B-FD63-473B-8805-226A56025A8F}"/>
          </ac:spMkLst>
        </pc:spChg>
        <pc:picChg chg="add mod">
          <ac:chgData name="Tina Schuermans" userId="7fabdca3-5dad-46cf-becd-15cf68f67b6f" providerId="ADAL" clId="{37CA0078-0BB4-42B3-B2A6-B5A376ACF215}" dt="2022-03-10T16:33:07.279" v="1218"/>
          <ac:picMkLst>
            <pc:docMk/>
            <pc:sldMk cId="811863179" sldId="356"/>
            <ac:picMk id="8" creationId="{FC5180E1-8479-4590-A650-FACCEF496BF2}"/>
          </ac:picMkLst>
        </pc:picChg>
      </pc:sldChg>
      <pc:sldChg chg="addSp modSp add mod modNotesTx">
        <pc:chgData name="Tina Schuermans" userId="7fabdca3-5dad-46cf-becd-15cf68f67b6f" providerId="ADAL" clId="{37CA0078-0BB4-42B3-B2A6-B5A376ACF215}" dt="2022-03-10T16:50:14.470" v="1691" actId="20577"/>
        <pc:sldMkLst>
          <pc:docMk/>
          <pc:sldMk cId="2498111860" sldId="357"/>
        </pc:sldMkLst>
        <pc:spChg chg="mod">
          <ac:chgData name="Tina Schuermans" userId="7fabdca3-5dad-46cf-becd-15cf68f67b6f" providerId="ADAL" clId="{37CA0078-0BB4-42B3-B2A6-B5A376ACF215}" dt="2022-03-10T16:44:14.501" v="1512" actId="20577"/>
          <ac:spMkLst>
            <pc:docMk/>
            <pc:sldMk cId="2498111860" sldId="357"/>
            <ac:spMk id="2" creationId="{33A4BDF5-D551-462C-BE5B-E8052C85F3ED}"/>
          </ac:spMkLst>
        </pc:spChg>
        <pc:spChg chg="mod">
          <ac:chgData name="Tina Schuermans" userId="7fabdca3-5dad-46cf-becd-15cf68f67b6f" providerId="ADAL" clId="{37CA0078-0BB4-42B3-B2A6-B5A376ACF215}" dt="2022-03-10T16:50:14.470" v="1691" actId="20577"/>
          <ac:spMkLst>
            <pc:docMk/>
            <pc:sldMk cId="2498111860" sldId="357"/>
            <ac:spMk id="3" creationId="{37D8965D-AD96-4B99-B42E-0A9AC42B1236}"/>
          </ac:spMkLst>
        </pc:spChg>
        <pc:picChg chg="add mod">
          <ac:chgData name="Tina Schuermans" userId="7fabdca3-5dad-46cf-becd-15cf68f67b6f" providerId="ADAL" clId="{37CA0078-0BB4-42B3-B2A6-B5A376ACF215}" dt="2022-03-10T16:44:11.401" v="1511"/>
          <ac:picMkLst>
            <pc:docMk/>
            <pc:sldMk cId="2498111860" sldId="357"/>
            <ac:picMk id="8" creationId="{77BE1311-A4FF-4729-8CE4-97DC100EA390}"/>
          </ac:picMkLst>
        </pc:picChg>
      </pc:sldChg>
      <pc:sldChg chg="addSp delSp modSp add del mod modNotesTx">
        <pc:chgData name="Tina Schuermans" userId="7fabdca3-5dad-46cf-becd-15cf68f67b6f" providerId="ADAL" clId="{37CA0078-0BB4-42B3-B2A6-B5A376ACF215}" dt="2022-03-10T17:01:30.821" v="1946" actId="47"/>
        <pc:sldMkLst>
          <pc:docMk/>
          <pc:sldMk cId="1852916317" sldId="358"/>
        </pc:sldMkLst>
        <pc:spChg chg="mod">
          <ac:chgData name="Tina Schuermans" userId="7fabdca3-5dad-46cf-becd-15cf68f67b6f" providerId="ADAL" clId="{37CA0078-0BB4-42B3-B2A6-B5A376ACF215}" dt="2022-03-10T17:00:04.810" v="1857" actId="26606"/>
          <ac:spMkLst>
            <pc:docMk/>
            <pc:sldMk cId="1852916317" sldId="358"/>
            <ac:spMk id="2" creationId="{C24CFE54-390A-4E89-836E-43728797F4F5}"/>
          </ac:spMkLst>
        </pc:spChg>
        <pc:spChg chg="mod">
          <ac:chgData name="Tina Schuermans" userId="7fabdca3-5dad-46cf-becd-15cf68f67b6f" providerId="ADAL" clId="{37CA0078-0BB4-42B3-B2A6-B5A376ACF215}" dt="2022-03-10T17:00:04.810" v="1857" actId="26606"/>
          <ac:spMkLst>
            <pc:docMk/>
            <pc:sldMk cId="1852916317" sldId="358"/>
            <ac:spMk id="3" creationId="{2547F9AA-E81E-4698-BCEE-BD9CD992CB3B}"/>
          </ac:spMkLst>
        </pc:spChg>
        <pc:spChg chg="del">
          <ac:chgData name="Tina Schuermans" userId="7fabdca3-5dad-46cf-becd-15cf68f67b6f" providerId="ADAL" clId="{37CA0078-0BB4-42B3-B2A6-B5A376ACF215}" dt="2022-03-10T17:00:04.810" v="1857" actId="26606"/>
          <ac:spMkLst>
            <pc:docMk/>
            <pc:sldMk cId="1852916317" sldId="358"/>
            <ac:spMk id="71" creationId="{F13C74B1-5B17-4795-BED0-7140497B445A}"/>
          </ac:spMkLst>
        </pc:spChg>
        <pc:spChg chg="del">
          <ac:chgData name="Tina Schuermans" userId="7fabdca3-5dad-46cf-becd-15cf68f67b6f" providerId="ADAL" clId="{37CA0078-0BB4-42B3-B2A6-B5A376ACF215}" dt="2022-03-10T17:00:04.810" v="1857" actId="26606"/>
          <ac:spMkLst>
            <pc:docMk/>
            <pc:sldMk cId="1852916317" sldId="358"/>
            <ac:spMk id="73" creationId="{D4974D33-8DC5-464E-8C6D-BE58F0669C17}"/>
          </ac:spMkLst>
        </pc:spChg>
        <pc:spChg chg="add">
          <ac:chgData name="Tina Schuermans" userId="7fabdca3-5dad-46cf-becd-15cf68f67b6f" providerId="ADAL" clId="{37CA0078-0BB4-42B3-B2A6-B5A376ACF215}" dt="2022-03-10T17:00:04.810" v="1857" actId="26606"/>
          <ac:spMkLst>
            <pc:docMk/>
            <pc:sldMk cId="1852916317" sldId="358"/>
            <ac:spMk id="135" creationId="{5E39A796-BE83-48B1-B33F-35C4A32AAB57}"/>
          </ac:spMkLst>
        </pc:spChg>
        <pc:spChg chg="add">
          <ac:chgData name="Tina Schuermans" userId="7fabdca3-5dad-46cf-becd-15cf68f67b6f" providerId="ADAL" clId="{37CA0078-0BB4-42B3-B2A6-B5A376ACF215}" dt="2022-03-10T17:00:04.810" v="1857" actId="26606"/>
          <ac:spMkLst>
            <pc:docMk/>
            <pc:sldMk cId="1852916317" sldId="358"/>
            <ac:spMk id="137" creationId="{72F84B47-E267-4194-8194-831DB7B5547F}"/>
          </ac:spMkLst>
        </pc:spChg>
        <pc:picChg chg="mod">
          <ac:chgData name="Tina Schuermans" userId="7fabdca3-5dad-46cf-becd-15cf68f67b6f" providerId="ADAL" clId="{37CA0078-0BB4-42B3-B2A6-B5A376ACF215}" dt="2022-03-10T17:00:04.810" v="1857" actId="26606"/>
          <ac:picMkLst>
            <pc:docMk/>
            <pc:sldMk cId="1852916317" sldId="358"/>
            <ac:picMk id="9218" creationId="{986FA69A-A35A-46E8-9B6F-E0EC8F68FB36}"/>
          </ac:picMkLst>
        </pc:picChg>
      </pc:sldChg>
      <pc:sldChg chg="addSp delSp modSp add mod ord modNotesTx">
        <pc:chgData name="Tina Schuermans" userId="7fabdca3-5dad-46cf-becd-15cf68f67b6f" providerId="ADAL" clId="{37CA0078-0BB4-42B3-B2A6-B5A376ACF215}" dt="2022-03-10T17:05:18.930" v="1979"/>
        <pc:sldMkLst>
          <pc:docMk/>
          <pc:sldMk cId="3446084818" sldId="359"/>
        </pc:sldMkLst>
        <pc:spChg chg="mod">
          <ac:chgData name="Tina Schuermans" userId="7fabdca3-5dad-46cf-becd-15cf68f67b6f" providerId="ADAL" clId="{37CA0078-0BB4-42B3-B2A6-B5A376ACF215}" dt="2022-03-10T17:00:37.701" v="1868" actId="20577"/>
          <ac:spMkLst>
            <pc:docMk/>
            <pc:sldMk cId="3446084818" sldId="359"/>
            <ac:spMk id="2" creationId="{33A4BDF5-D551-462C-BE5B-E8052C85F3ED}"/>
          </ac:spMkLst>
        </pc:spChg>
        <pc:spChg chg="mod">
          <ac:chgData name="Tina Schuermans" userId="7fabdca3-5dad-46cf-becd-15cf68f67b6f" providerId="ADAL" clId="{37CA0078-0BB4-42B3-B2A6-B5A376ACF215}" dt="2022-03-10T17:01:45.945" v="1952" actId="27636"/>
          <ac:spMkLst>
            <pc:docMk/>
            <pc:sldMk cId="3446084818" sldId="359"/>
            <ac:spMk id="3" creationId="{37D8965D-AD96-4B99-B42E-0A9AC42B1236}"/>
          </ac:spMkLst>
        </pc:spChg>
        <pc:picChg chg="del">
          <ac:chgData name="Tina Schuermans" userId="7fabdca3-5dad-46cf-becd-15cf68f67b6f" providerId="ADAL" clId="{37CA0078-0BB4-42B3-B2A6-B5A376ACF215}" dt="2022-03-10T17:01:49.101" v="1953" actId="478"/>
          <ac:picMkLst>
            <pc:docMk/>
            <pc:sldMk cId="3446084818" sldId="359"/>
            <ac:picMk id="8" creationId="{77BE1311-A4FF-4729-8CE4-97DC100EA390}"/>
          </ac:picMkLst>
        </pc:picChg>
        <pc:picChg chg="add del mod">
          <ac:chgData name="Tina Schuermans" userId="7fabdca3-5dad-46cf-becd-15cf68f67b6f" providerId="ADAL" clId="{37CA0078-0BB4-42B3-B2A6-B5A376ACF215}" dt="2022-03-10T17:00:11.789" v="1858" actId="478"/>
          <ac:picMkLst>
            <pc:docMk/>
            <pc:sldMk cId="3446084818" sldId="359"/>
            <ac:picMk id="9" creationId="{89B2BA26-4707-4F99-9E0F-7DCB35FC76E4}"/>
          </ac:picMkLst>
        </pc:picChg>
        <pc:picChg chg="add del mod">
          <ac:chgData name="Tina Schuermans" userId="7fabdca3-5dad-46cf-becd-15cf68f67b6f" providerId="ADAL" clId="{37CA0078-0BB4-42B3-B2A6-B5A376ACF215}" dt="2022-03-10T17:05:18.398" v="1978" actId="478"/>
          <ac:picMkLst>
            <pc:docMk/>
            <pc:sldMk cId="3446084818" sldId="359"/>
            <ac:picMk id="10" creationId="{53B94EDD-1FF2-4AB3-9AB2-6CFE18ECCE4E}"/>
          </ac:picMkLst>
        </pc:picChg>
        <pc:picChg chg="add mod">
          <ac:chgData name="Tina Schuermans" userId="7fabdca3-5dad-46cf-becd-15cf68f67b6f" providerId="ADAL" clId="{37CA0078-0BB4-42B3-B2A6-B5A376ACF215}" dt="2022-03-10T17:05:10.492" v="1977"/>
          <ac:picMkLst>
            <pc:docMk/>
            <pc:sldMk cId="3446084818" sldId="359"/>
            <ac:picMk id="11" creationId="{FB6F45F3-D1EC-459C-AA79-423EEBE095CA}"/>
          </ac:picMkLst>
        </pc:picChg>
        <pc:picChg chg="add mod">
          <ac:chgData name="Tina Schuermans" userId="7fabdca3-5dad-46cf-becd-15cf68f67b6f" providerId="ADAL" clId="{37CA0078-0BB4-42B3-B2A6-B5A376ACF215}" dt="2022-03-10T17:05:18.930" v="1979"/>
          <ac:picMkLst>
            <pc:docMk/>
            <pc:sldMk cId="3446084818" sldId="359"/>
            <ac:picMk id="12" creationId="{CC7BBDB4-4A91-42F5-A09B-2F0098CAFDE8}"/>
          </ac:picMkLst>
        </pc:picChg>
        <pc:picChg chg="del">
          <ac:chgData name="Tina Schuermans" userId="7fabdca3-5dad-46cf-becd-15cf68f67b6f" providerId="ADAL" clId="{37CA0078-0BB4-42B3-B2A6-B5A376ACF215}" dt="2022-03-10T17:00:15.678" v="1860" actId="478"/>
          <ac:picMkLst>
            <pc:docMk/>
            <pc:sldMk cId="3446084818" sldId="359"/>
            <ac:picMk id="1026" creationId="{F8D9C13F-6F1E-42CC-B55D-2500643A3844}"/>
          </ac:picMkLst>
        </pc:picChg>
        <pc:picChg chg="del">
          <ac:chgData name="Tina Schuermans" userId="7fabdca3-5dad-46cf-becd-15cf68f67b6f" providerId="ADAL" clId="{37CA0078-0BB4-42B3-B2A6-B5A376ACF215}" dt="2022-03-10T17:05:09.954" v="1976" actId="478"/>
          <ac:picMkLst>
            <pc:docMk/>
            <pc:sldMk cId="3446084818" sldId="359"/>
            <ac:picMk id="5122" creationId="{E22128D8-5D7A-484D-A78B-97A5EBE56DE3}"/>
          </ac:picMkLst>
        </pc:picChg>
      </pc:sldChg>
      <pc:sldChg chg="addSp delSp modSp add mod">
        <pc:chgData name="Tina Schuermans" userId="7fabdca3-5dad-46cf-becd-15cf68f67b6f" providerId="ADAL" clId="{37CA0078-0BB4-42B3-B2A6-B5A376ACF215}" dt="2022-03-10T17:05:02.476" v="1975" actId="1076"/>
        <pc:sldMkLst>
          <pc:docMk/>
          <pc:sldMk cId="53436700" sldId="360"/>
        </pc:sldMkLst>
        <pc:spChg chg="mod">
          <ac:chgData name="Tina Schuermans" userId="7fabdca3-5dad-46cf-becd-15cf68f67b6f" providerId="ADAL" clId="{37CA0078-0BB4-42B3-B2A6-B5A376ACF215}" dt="2022-03-10T17:03:00.770" v="1966" actId="6549"/>
          <ac:spMkLst>
            <pc:docMk/>
            <pc:sldMk cId="53436700" sldId="360"/>
            <ac:spMk id="3" creationId="{37D8965D-AD96-4B99-B42E-0A9AC42B1236}"/>
          </ac:spMkLst>
        </pc:spChg>
        <pc:picChg chg="mod">
          <ac:chgData name="Tina Schuermans" userId="7fabdca3-5dad-46cf-becd-15cf68f67b6f" providerId="ADAL" clId="{37CA0078-0BB4-42B3-B2A6-B5A376ACF215}" dt="2022-03-10T17:05:02.476" v="1975" actId="1076"/>
          <ac:picMkLst>
            <pc:docMk/>
            <pc:sldMk cId="53436700" sldId="360"/>
            <ac:picMk id="10" creationId="{53B94EDD-1FF2-4AB3-9AB2-6CFE18ECCE4E}"/>
          </ac:picMkLst>
        </pc:picChg>
        <pc:picChg chg="add mod">
          <ac:chgData name="Tina Schuermans" userId="7fabdca3-5dad-46cf-becd-15cf68f67b6f" providerId="ADAL" clId="{37CA0078-0BB4-42B3-B2A6-B5A376ACF215}" dt="2022-03-10T17:04:57.420" v="1974" actId="14100"/>
          <ac:picMkLst>
            <pc:docMk/>
            <pc:sldMk cId="53436700" sldId="360"/>
            <ac:picMk id="2050" creationId="{393C56BD-F701-4A37-AF31-D5F35EA1C607}"/>
          </ac:picMkLst>
        </pc:picChg>
        <pc:picChg chg="del">
          <ac:chgData name="Tina Schuermans" userId="7fabdca3-5dad-46cf-becd-15cf68f67b6f" providerId="ADAL" clId="{37CA0078-0BB4-42B3-B2A6-B5A376ACF215}" dt="2022-03-10T17:04:31.396" v="1967" actId="478"/>
          <ac:picMkLst>
            <pc:docMk/>
            <pc:sldMk cId="53436700" sldId="360"/>
            <ac:picMk id="5122" creationId="{E22128D8-5D7A-484D-A78B-97A5EBE56DE3}"/>
          </ac:picMkLst>
        </pc:picChg>
      </pc:sldChg>
      <pc:sldChg chg="addSp modSp add mod modNotesTx">
        <pc:chgData name="Tina Schuermans" userId="7fabdca3-5dad-46cf-becd-15cf68f67b6f" providerId="ADAL" clId="{37CA0078-0BB4-42B3-B2A6-B5A376ACF215}" dt="2022-03-10T17:07:36.093" v="2176" actId="20577"/>
        <pc:sldMkLst>
          <pc:docMk/>
          <pc:sldMk cId="1069054888" sldId="361"/>
        </pc:sldMkLst>
        <pc:spChg chg="mod">
          <ac:chgData name="Tina Schuermans" userId="7fabdca3-5dad-46cf-becd-15cf68f67b6f" providerId="ADAL" clId="{37CA0078-0BB4-42B3-B2A6-B5A376ACF215}" dt="2022-03-10T17:06:35.372" v="2057" actId="20577"/>
          <ac:spMkLst>
            <pc:docMk/>
            <pc:sldMk cId="1069054888" sldId="361"/>
            <ac:spMk id="2" creationId="{CB0F70F0-3163-42FA-9342-66CB6420D834}"/>
          </ac:spMkLst>
        </pc:spChg>
        <pc:spChg chg="mod">
          <ac:chgData name="Tina Schuermans" userId="7fabdca3-5dad-46cf-becd-15cf68f67b6f" providerId="ADAL" clId="{37CA0078-0BB4-42B3-B2A6-B5A376ACF215}" dt="2022-03-10T17:07:36.093" v="2176" actId="20577"/>
          <ac:spMkLst>
            <pc:docMk/>
            <pc:sldMk cId="1069054888" sldId="361"/>
            <ac:spMk id="3" creationId="{C46217E4-FF14-4821-B801-56F611D44E30}"/>
          </ac:spMkLst>
        </pc:spChg>
        <pc:picChg chg="add mod">
          <ac:chgData name="Tina Schuermans" userId="7fabdca3-5dad-46cf-becd-15cf68f67b6f" providerId="ADAL" clId="{37CA0078-0BB4-42B3-B2A6-B5A376ACF215}" dt="2022-03-10T17:06:43.252" v="2058" actId="1076"/>
          <ac:picMkLst>
            <pc:docMk/>
            <pc:sldMk cId="1069054888" sldId="361"/>
            <ac:picMk id="8" creationId="{0E8EEA92-FAE4-431A-844D-FC10A86FFA85}"/>
          </ac:picMkLst>
        </pc:picChg>
      </pc:sldChg>
      <pc:sldChg chg="addSp delSp add del setBg delDesignElem">
        <pc:chgData name="Tina Schuermans" userId="7fabdca3-5dad-46cf-becd-15cf68f67b6f" providerId="ADAL" clId="{37CA0078-0BB4-42B3-B2A6-B5A376ACF215}" dt="2022-03-10T17:06:19.018" v="2053"/>
        <pc:sldMkLst>
          <pc:docMk/>
          <pc:sldMk cId="2871968806" sldId="362"/>
        </pc:sldMkLst>
        <pc:spChg chg="add del">
          <ac:chgData name="Tina Schuermans" userId="7fabdca3-5dad-46cf-becd-15cf68f67b6f" providerId="ADAL" clId="{37CA0078-0BB4-42B3-B2A6-B5A376ACF215}" dt="2022-03-10T17:06:19.018" v="2053"/>
          <ac:spMkLst>
            <pc:docMk/>
            <pc:sldMk cId="2871968806" sldId="362"/>
            <ac:spMk id="135" creationId="{5E52985E-2553-471E-82AA-5ED7A329890A}"/>
          </ac:spMkLst>
        </pc:spChg>
        <pc:cxnChg chg="add del">
          <ac:chgData name="Tina Schuermans" userId="7fabdca3-5dad-46cf-becd-15cf68f67b6f" providerId="ADAL" clId="{37CA0078-0BB4-42B3-B2A6-B5A376ACF215}" dt="2022-03-10T17:06:19.018" v="2053"/>
          <ac:cxnSpMkLst>
            <pc:docMk/>
            <pc:sldMk cId="2871968806" sldId="362"/>
            <ac:cxnSpMk id="137" creationId="{DAE3ABC6-4042-4293-A7DF-F01181363B7E}"/>
          </ac:cxnSpMkLst>
        </pc:cxnChg>
      </pc:sldChg>
      <pc:sldChg chg="addSp modSp add mod modNotesTx">
        <pc:chgData name="Tina Schuermans" userId="7fabdca3-5dad-46cf-becd-15cf68f67b6f" providerId="ADAL" clId="{37CA0078-0BB4-42B3-B2A6-B5A376ACF215}" dt="2022-03-11T14:16:39.032" v="2822"/>
        <pc:sldMkLst>
          <pc:docMk/>
          <pc:sldMk cId="4215553145" sldId="362"/>
        </pc:sldMkLst>
        <pc:spChg chg="mod">
          <ac:chgData name="Tina Schuermans" userId="7fabdca3-5dad-46cf-becd-15cf68f67b6f" providerId="ADAL" clId="{37CA0078-0BB4-42B3-B2A6-B5A376ACF215}" dt="2022-03-11T14:16:22.865" v="2818" actId="20577"/>
          <ac:spMkLst>
            <pc:docMk/>
            <pc:sldMk cId="4215553145" sldId="362"/>
            <ac:spMk id="3" creationId="{E8D88C5C-FD89-47A4-9FF0-B28A03CA6926}"/>
          </ac:spMkLst>
        </pc:spChg>
        <pc:picChg chg="add mod">
          <ac:chgData name="Tina Schuermans" userId="7fabdca3-5dad-46cf-becd-15cf68f67b6f" providerId="ADAL" clId="{37CA0078-0BB4-42B3-B2A6-B5A376ACF215}" dt="2022-03-11T14:15:42.535" v="2651"/>
          <ac:picMkLst>
            <pc:docMk/>
            <pc:sldMk cId="4215553145" sldId="362"/>
            <ac:picMk id="8" creationId="{9D3A5C60-D8AC-4208-9743-E3EBB74F6A2B}"/>
          </ac:picMkLst>
        </pc:picChg>
      </pc:sldChg>
    </pc:docChg>
  </pc:docChgLst>
  <pc:docChgLst>
    <pc:chgData name="An Van Lancker" userId="0afbfe09-6519-4c4a-b2e7-0278b39a3581" providerId="ADAL" clId="{9B418C83-39DB-481B-AA0A-F4F7399BB5AE}"/>
    <pc:docChg chg="custSel modSld">
      <pc:chgData name="An Van Lancker" userId="0afbfe09-6519-4c4a-b2e7-0278b39a3581" providerId="ADAL" clId="{9B418C83-39DB-481B-AA0A-F4F7399BB5AE}" dt="2022-03-09T22:33:40.581" v="4" actId="27636"/>
      <pc:docMkLst>
        <pc:docMk/>
      </pc:docMkLst>
      <pc:sldChg chg="modSp mod">
        <pc:chgData name="An Van Lancker" userId="0afbfe09-6519-4c4a-b2e7-0278b39a3581" providerId="ADAL" clId="{9B418C83-39DB-481B-AA0A-F4F7399BB5AE}" dt="2022-03-09T22:33:40.533" v="1" actId="27636"/>
        <pc:sldMkLst>
          <pc:docMk/>
          <pc:sldMk cId="4230436029" sldId="284"/>
        </pc:sldMkLst>
        <pc:spChg chg="mod">
          <ac:chgData name="An Van Lancker" userId="0afbfe09-6519-4c4a-b2e7-0278b39a3581" providerId="ADAL" clId="{9B418C83-39DB-481B-AA0A-F4F7399BB5AE}" dt="2022-03-09T22:33:40.533" v="1" actId="27636"/>
          <ac:spMkLst>
            <pc:docMk/>
            <pc:sldMk cId="4230436029" sldId="284"/>
            <ac:spMk id="3" creationId="{37D8965D-AD96-4B99-B42E-0A9AC42B1236}"/>
          </ac:spMkLst>
        </pc:spChg>
      </pc:sldChg>
      <pc:sldChg chg="modSp mod">
        <pc:chgData name="An Van Lancker" userId="0afbfe09-6519-4c4a-b2e7-0278b39a3581" providerId="ADAL" clId="{9B418C83-39DB-481B-AA0A-F4F7399BB5AE}" dt="2022-03-09T22:33:40.569" v="3" actId="27636"/>
        <pc:sldMkLst>
          <pc:docMk/>
          <pc:sldMk cId="2492482276" sldId="285"/>
        </pc:sldMkLst>
        <pc:spChg chg="mod">
          <ac:chgData name="An Van Lancker" userId="0afbfe09-6519-4c4a-b2e7-0278b39a3581" providerId="ADAL" clId="{9B418C83-39DB-481B-AA0A-F4F7399BB5AE}" dt="2022-03-09T22:33:40.569" v="3" actId="27636"/>
          <ac:spMkLst>
            <pc:docMk/>
            <pc:sldMk cId="2492482276" sldId="285"/>
            <ac:spMk id="2" creationId="{CB0F70F0-3163-42FA-9342-66CB6420D834}"/>
          </ac:spMkLst>
        </pc:spChg>
        <pc:spChg chg="mod">
          <ac:chgData name="An Van Lancker" userId="0afbfe09-6519-4c4a-b2e7-0278b39a3581" providerId="ADAL" clId="{9B418C83-39DB-481B-AA0A-F4F7399BB5AE}" dt="2022-03-09T22:33:40.566" v="2" actId="27636"/>
          <ac:spMkLst>
            <pc:docMk/>
            <pc:sldMk cId="2492482276" sldId="285"/>
            <ac:spMk id="3" creationId="{C46217E4-FF14-4821-B801-56F611D44E30}"/>
          </ac:spMkLst>
        </pc:spChg>
      </pc:sldChg>
      <pc:sldChg chg="modSp mod">
        <pc:chgData name="An Van Lancker" userId="0afbfe09-6519-4c4a-b2e7-0278b39a3581" providerId="ADAL" clId="{9B418C83-39DB-481B-AA0A-F4F7399BB5AE}" dt="2022-03-09T22:33:40.581" v="4" actId="27636"/>
        <pc:sldMkLst>
          <pc:docMk/>
          <pc:sldMk cId="3132536299" sldId="334"/>
        </pc:sldMkLst>
        <pc:spChg chg="mod">
          <ac:chgData name="An Van Lancker" userId="0afbfe09-6519-4c4a-b2e7-0278b39a3581" providerId="ADAL" clId="{9B418C83-39DB-481B-AA0A-F4F7399BB5AE}" dt="2022-03-09T22:33:40.581" v="4" actId="27636"/>
          <ac:spMkLst>
            <pc:docMk/>
            <pc:sldMk cId="3132536299" sldId="334"/>
            <ac:spMk id="3" creationId="{E8D88C5C-FD89-47A4-9FF0-B28A03CA6926}"/>
          </ac:spMkLst>
        </pc:spChg>
      </pc:sldChg>
      <pc:sldChg chg="modSp mod">
        <pc:chgData name="An Van Lancker" userId="0afbfe09-6519-4c4a-b2e7-0278b39a3581" providerId="ADAL" clId="{9B418C83-39DB-481B-AA0A-F4F7399BB5AE}" dt="2022-03-09T22:33:40.496" v="0" actId="27636"/>
        <pc:sldMkLst>
          <pc:docMk/>
          <pc:sldMk cId="201671617" sldId="349"/>
        </pc:sldMkLst>
        <pc:spChg chg="mod">
          <ac:chgData name="An Van Lancker" userId="0afbfe09-6519-4c4a-b2e7-0278b39a3581" providerId="ADAL" clId="{9B418C83-39DB-481B-AA0A-F4F7399BB5AE}" dt="2022-03-09T22:33:40.496" v="0" actId="27636"/>
          <ac:spMkLst>
            <pc:docMk/>
            <pc:sldMk cId="201671617" sldId="349"/>
            <ac:spMk id="3" creationId="{0A1495A4-C63F-4238-B0FA-E9EEC28A9A8A}"/>
          </ac:spMkLst>
        </pc:spChg>
      </pc:sldChg>
    </pc:docChg>
  </pc:docChgLst>
  <pc:docChgLst>
    <pc:chgData name="Tina Schuermans" userId="7fabdca3-5dad-46cf-becd-15cf68f67b6f" providerId="ADAL" clId="{4EEF47FD-20FA-4388-8D06-59F7FF77FB3A}"/>
    <pc:docChg chg="undo custSel addSld delSld modSld sldOrd">
      <pc:chgData name="Tina Schuermans" userId="7fabdca3-5dad-46cf-becd-15cf68f67b6f" providerId="ADAL" clId="{4EEF47FD-20FA-4388-8D06-59F7FF77FB3A}" dt="2022-01-31T13:18:15.789" v="4721" actId="1076"/>
      <pc:docMkLst>
        <pc:docMk/>
      </pc:docMkLst>
      <pc:sldChg chg="modSp mod">
        <pc:chgData name="Tina Schuermans" userId="7fabdca3-5dad-46cf-becd-15cf68f67b6f" providerId="ADAL" clId="{4EEF47FD-20FA-4388-8D06-59F7FF77FB3A}" dt="2022-01-19T12:22:57.315" v="1" actId="6549"/>
        <pc:sldMkLst>
          <pc:docMk/>
          <pc:sldMk cId="3815125393" sldId="256"/>
        </pc:sldMkLst>
        <pc:spChg chg="mod">
          <ac:chgData name="Tina Schuermans" userId="7fabdca3-5dad-46cf-becd-15cf68f67b6f" providerId="ADAL" clId="{4EEF47FD-20FA-4388-8D06-59F7FF77FB3A}" dt="2022-01-19T12:22:57.315" v="1" actId="6549"/>
          <ac:spMkLst>
            <pc:docMk/>
            <pc:sldMk cId="3815125393" sldId="256"/>
            <ac:spMk id="3" creationId="{63183108-C96A-4D06-88D8-6B458DE629D2}"/>
          </ac:spMkLst>
        </pc:spChg>
      </pc:sldChg>
      <pc:sldChg chg="del">
        <pc:chgData name="Tina Schuermans" userId="7fabdca3-5dad-46cf-becd-15cf68f67b6f" providerId="ADAL" clId="{4EEF47FD-20FA-4388-8D06-59F7FF77FB3A}" dt="2022-01-19T12:26:25.797" v="65" actId="47"/>
        <pc:sldMkLst>
          <pc:docMk/>
          <pc:sldMk cId="527356288" sldId="260"/>
        </pc:sldMkLst>
      </pc:sldChg>
      <pc:sldChg chg="modNotesTx">
        <pc:chgData name="Tina Schuermans" userId="7fabdca3-5dad-46cf-becd-15cf68f67b6f" providerId="ADAL" clId="{4EEF47FD-20FA-4388-8D06-59F7FF77FB3A}" dt="2022-01-19T12:29:34.076" v="171" actId="20577"/>
        <pc:sldMkLst>
          <pc:docMk/>
          <pc:sldMk cId="3583404853" sldId="273"/>
        </pc:sldMkLst>
      </pc:sldChg>
      <pc:sldChg chg="addSp delSp modSp mod modNotesTx">
        <pc:chgData name="Tina Schuermans" userId="7fabdca3-5dad-46cf-becd-15cf68f67b6f" providerId="ADAL" clId="{4EEF47FD-20FA-4388-8D06-59F7FF77FB3A}" dt="2022-01-31T13:18:15.789" v="4721" actId="1076"/>
        <pc:sldMkLst>
          <pc:docMk/>
          <pc:sldMk cId="2904729684" sldId="277"/>
        </pc:sldMkLst>
        <pc:picChg chg="add mod">
          <ac:chgData name="Tina Schuermans" userId="7fabdca3-5dad-46cf-becd-15cf68f67b6f" providerId="ADAL" clId="{4EEF47FD-20FA-4388-8D06-59F7FF77FB3A}" dt="2022-01-19T12:38:41.597" v="242" actId="1076"/>
          <ac:picMkLst>
            <pc:docMk/>
            <pc:sldMk cId="2904729684" sldId="277"/>
            <ac:picMk id="3" creationId="{03B87552-A0B5-40E1-B0BE-67D25A5C538F}"/>
          </ac:picMkLst>
        </pc:picChg>
        <pc:picChg chg="mod">
          <ac:chgData name="Tina Schuermans" userId="7fabdca3-5dad-46cf-becd-15cf68f67b6f" providerId="ADAL" clId="{4EEF47FD-20FA-4388-8D06-59F7FF77FB3A}" dt="2022-01-31T13:18:07.826" v="4719" actId="1076"/>
          <ac:picMkLst>
            <pc:docMk/>
            <pc:sldMk cId="2904729684" sldId="277"/>
            <ac:picMk id="6" creationId="{24559EDD-D925-4B23-A382-6E58735F8402}"/>
          </ac:picMkLst>
        </pc:picChg>
        <pc:picChg chg="mod">
          <ac:chgData name="Tina Schuermans" userId="7fabdca3-5dad-46cf-becd-15cf68f67b6f" providerId="ADAL" clId="{4EEF47FD-20FA-4388-8D06-59F7FF77FB3A}" dt="2022-01-31T13:18:10.158" v="4720" actId="1076"/>
          <ac:picMkLst>
            <pc:docMk/>
            <pc:sldMk cId="2904729684" sldId="277"/>
            <ac:picMk id="7" creationId="{F67CD7DA-14E0-4588-86D3-D53FDBA989AB}"/>
          </ac:picMkLst>
        </pc:picChg>
        <pc:picChg chg="mod">
          <ac:chgData name="Tina Schuermans" userId="7fabdca3-5dad-46cf-becd-15cf68f67b6f" providerId="ADAL" clId="{4EEF47FD-20FA-4388-8D06-59F7FF77FB3A}" dt="2022-01-19T12:38:46.791" v="244" actId="1076"/>
          <ac:picMkLst>
            <pc:docMk/>
            <pc:sldMk cId="2904729684" sldId="277"/>
            <ac:picMk id="8" creationId="{E05BC438-3E50-4434-994B-6AC90C41C076}"/>
          </ac:picMkLst>
        </pc:picChg>
        <pc:picChg chg="mod">
          <ac:chgData name="Tina Schuermans" userId="7fabdca3-5dad-46cf-becd-15cf68f67b6f" providerId="ADAL" clId="{4EEF47FD-20FA-4388-8D06-59F7FF77FB3A}" dt="2022-01-19T12:38:50.430" v="245" actId="1076"/>
          <ac:picMkLst>
            <pc:docMk/>
            <pc:sldMk cId="2904729684" sldId="277"/>
            <ac:picMk id="9" creationId="{21362A46-8214-43BC-A696-BF67DBB9E274}"/>
          </ac:picMkLst>
        </pc:picChg>
        <pc:picChg chg="mod">
          <ac:chgData name="Tina Schuermans" userId="7fabdca3-5dad-46cf-becd-15cf68f67b6f" providerId="ADAL" clId="{4EEF47FD-20FA-4388-8D06-59F7FF77FB3A}" dt="2022-01-19T12:35:21.629" v="221" actId="1076"/>
          <ac:picMkLst>
            <pc:docMk/>
            <pc:sldMk cId="2904729684" sldId="277"/>
            <ac:picMk id="10" creationId="{0D5B508E-194F-424D-8D0E-792765FEA49C}"/>
          </ac:picMkLst>
        </pc:picChg>
        <pc:picChg chg="mod">
          <ac:chgData name="Tina Schuermans" userId="7fabdca3-5dad-46cf-becd-15cf68f67b6f" providerId="ADAL" clId="{4EEF47FD-20FA-4388-8D06-59F7FF77FB3A}" dt="2022-01-19T12:35:18.184" v="220" actId="1076"/>
          <ac:picMkLst>
            <pc:docMk/>
            <pc:sldMk cId="2904729684" sldId="277"/>
            <ac:picMk id="11" creationId="{DF85A4EA-E188-4303-9718-2201E86B3642}"/>
          </ac:picMkLst>
        </pc:picChg>
        <pc:picChg chg="mod">
          <ac:chgData name="Tina Schuermans" userId="7fabdca3-5dad-46cf-becd-15cf68f67b6f" providerId="ADAL" clId="{4EEF47FD-20FA-4388-8D06-59F7FF77FB3A}" dt="2022-01-19T12:39:07.311" v="247" actId="14100"/>
          <ac:picMkLst>
            <pc:docMk/>
            <pc:sldMk cId="2904729684" sldId="277"/>
            <ac:picMk id="12" creationId="{9BE034E6-6E43-4F2A-A709-1DB57D7E7A23}"/>
          </ac:picMkLst>
        </pc:picChg>
        <pc:picChg chg="add mod">
          <ac:chgData name="Tina Schuermans" userId="7fabdca3-5dad-46cf-becd-15cf68f67b6f" providerId="ADAL" clId="{4EEF47FD-20FA-4388-8D06-59F7FF77FB3A}" dt="2022-01-31T13:18:15.789" v="4721" actId="1076"/>
          <ac:picMkLst>
            <pc:docMk/>
            <pc:sldMk cId="2904729684" sldId="277"/>
            <ac:picMk id="13" creationId="{F3418A9B-CB0B-403B-BBB9-EAF7846DC8B5}"/>
          </ac:picMkLst>
        </pc:picChg>
        <pc:picChg chg="mod">
          <ac:chgData name="Tina Schuermans" userId="7fabdca3-5dad-46cf-becd-15cf68f67b6f" providerId="ADAL" clId="{4EEF47FD-20FA-4388-8D06-59F7FF77FB3A}" dt="2022-01-19T12:35:15.521" v="219" actId="1076"/>
          <ac:picMkLst>
            <pc:docMk/>
            <pc:sldMk cId="2904729684" sldId="277"/>
            <ac:picMk id="14" creationId="{E1C86A11-6053-4490-9B5A-0D3BB0B507A7}"/>
          </ac:picMkLst>
        </pc:picChg>
        <pc:picChg chg="mod">
          <ac:chgData name="Tina Schuermans" userId="7fabdca3-5dad-46cf-becd-15cf68f67b6f" providerId="ADAL" clId="{4EEF47FD-20FA-4388-8D06-59F7FF77FB3A}" dt="2022-01-19T12:38:44.287" v="243" actId="1076"/>
          <ac:picMkLst>
            <pc:docMk/>
            <pc:sldMk cId="2904729684" sldId="277"/>
            <ac:picMk id="15" creationId="{01EECC0A-8DEB-4F47-953A-0E0106FCFCEF}"/>
          </ac:picMkLst>
        </pc:picChg>
        <pc:picChg chg="del">
          <ac:chgData name="Tina Schuermans" userId="7fabdca3-5dad-46cf-becd-15cf68f67b6f" providerId="ADAL" clId="{4EEF47FD-20FA-4388-8D06-59F7FF77FB3A}" dt="2022-01-19T12:31:52.016" v="174" actId="478"/>
          <ac:picMkLst>
            <pc:docMk/>
            <pc:sldMk cId="2904729684" sldId="277"/>
            <ac:picMk id="16" creationId="{902194F0-8805-4F6B-880D-85201FD9841D}"/>
          </ac:picMkLst>
        </pc:picChg>
        <pc:picChg chg="del">
          <ac:chgData name="Tina Schuermans" userId="7fabdca3-5dad-46cf-becd-15cf68f67b6f" providerId="ADAL" clId="{4EEF47FD-20FA-4388-8D06-59F7FF77FB3A}" dt="2022-01-19T12:31:53.710" v="175" actId="478"/>
          <ac:picMkLst>
            <pc:docMk/>
            <pc:sldMk cId="2904729684" sldId="277"/>
            <ac:picMk id="17" creationId="{756BF137-B92F-4BCC-9A9C-AC7A5E962082}"/>
          </ac:picMkLst>
        </pc:picChg>
        <pc:picChg chg="del">
          <ac:chgData name="Tina Schuermans" userId="7fabdca3-5dad-46cf-becd-15cf68f67b6f" providerId="ADAL" clId="{4EEF47FD-20FA-4388-8D06-59F7FF77FB3A}" dt="2022-01-19T12:31:49.286" v="172" actId="478"/>
          <ac:picMkLst>
            <pc:docMk/>
            <pc:sldMk cId="2904729684" sldId="277"/>
            <ac:picMk id="19" creationId="{BC588895-0368-40F7-ACD9-DA6049EC8347}"/>
          </ac:picMkLst>
        </pc:picChg>
        <pc:picChg chg="del">
          <ac:chgData name="Tina Schuermans" userId="7fabdca3-5dad-46cf-becd-15cf68f67b6f" providerId="ADAL" clId="{4EEF47FD-20FA-4388-8D06-59F7FF77FB3A}" dt="2022-01-19T12:31:50.640" v="173" actId="478"/>
          <ac:picMkLst>
            <pc:docMk/>
            <pc:sldMk cId="2904729684" sldId="277"/>
            <ac:picMk id="20" creationId="{F1323683-1AB6-418D-8A1E-A2451565FFC2}"/>
          </ac:picMkLst>
        </pc:picChg>
        <pc:picChg chg="del">
          <ac:chgData name="Tina Schuermans" userId="7fabdca3-5dad-46cf-becd-15cf68f67b6f" providerId="ADAL" clId="{4EEF47FD-20FA-4388-8D06-59F7FF77FB3A}" dt="2022-01-19T12:31:54.876" v="176" actId="478"/>
          <ac:picMkLst>
            <pc:docMk/>
            <pc:sldMk cId="2904729684" sldId="277"/>
            <ac:picMk id="21" creationId="{C7FC6730-821B-4461-ADCB-B6951630F408}"/>
          </ac:picMkLst>
        </pc:picChg>
        <pc:picChg chg="add mod">
          <ac:chgData name="Tina Schuermans" userId="7fabdca3-5dad-46cf-becd-15cf68f67b6f" providerId="ADAL" clId="{4EEF47FD-20FA-4388-8D06-59F7FF77FB3A}" dt="2022-01-19T12:38:54.268" v="246" actId="1076"/>
          <ac:picMkLst>
            <pc:docMk/>
            <pc:sldMk cId="2904729684" sldId="277"/>
            <ac:picMk id="1026" creationId="{40CBD1F7-2F56-4988-9BB6-697515EA962A}"/>
          </ac:picMkLst>
        </pc:picChg>
      </pc:sldChg>
      <pc:sldChg chg="modSp mod modNotesTx">
        <pc:chgData name="Tina Schuermans" userId="7fabdca3-5dad-46cf-becd-15cf68f67b6f" providerId="ADAL" clId="{4EEF47FD-20FA-4388-8D06-59F7FF77FB3A}" dt="2022-01-19T12:50:52.892" v="629" actId="20577"/>
        <pc:sldMkLst>
          <pc:docMk/>
          <pc:sldMk cId="1786935552" sldId="279"/>
        </pc:sldMkLst>
        <pc:picChg chg="mod">
          <ac:chgData name="Tina Schuermans" userId="7fabdca3-5dad-46cf-becd-15cf68f67b6f" providerId="ADAL" clId="{4EEF47FD-20FA-4388-8D06-59F7FF77FB3A}" dt="2022-01-19T12:49:49.667" v="503" actId="14100"/>
          <ac:picMkLst>
            <pc:docMk/>
            <pc:sldMk cId="1786935552" sldId="279"/>
            <ac:picMk id="8" creationId="{E05BC438-3E50-4434-994B-6AC90C41C076}"/>
          </ac:picMkLst>
        </pc:picChg>
      </pc:sldChg>
      <pc:sldChg chg="modSp">
        <pc:chgData name="Tina Schuermans" userId="7fabdca3-5dad-46cf-becd-15cf68f67b6f" providerId="ADAL" clId="{4EEF47FD-20FA-4388-8D06-59F7FF77FB3A}" dt="2022-01-19T12:47:03.889" v="460" actId="20577"/>
        <pc:sldMkLst>
          <pc:docMk/>
          <pc:sldMk cId="2381345024" sldId="280"/>
        </pc:sldMkLst>
        <pc:spChg chg="mod">
          <ac:chgData name="Tina Schuermans" userId="7fabdca3-5dad-46cf-becd-15cf68f67b6f" providerId="ADAL" clId="{4EEF47FD-20FA-4388-8D06-59F7FF77FB3A}" dt="2022-01-19T12:47:03.889" v="460" actId="20577"/>
          <ac:spMkLst>
            <pc:docMk/>
            <pc:sldMk cId="2381345024" sldId="280"/>
            <ac:spMk id="4" creationId="{7D0DDC10-2436-417D-8A43-6A0178E6F124}"/>
          </ac:spMkLst>
        </pc:spChg>
      </pc:sldChg>
      <pc:sldChg chg="addSp delSp modSp mod modNotesTx">
        <pc:chgData name="Tina Schuermans" userId="7fabdca3-5dad-46cf-becd-15cf68f67b6f" providerId="ADAL" clId="{4EEF47FD-20FA-4388-8D06-59F7FF77FB3A}" dt="2022-01-19T13:12:47.738" v="1263" actId="20577"/>
        <pc:sldMkLst>
          <pc:docMk/>
          <pc:sldMk cId="899008235" sldId="283"/>
        </pc:sldMkLst>
        <pc:spChg chg="del">
          <ac:chgData name="Tina Schuermans" userId="7fabdca3-5dad-46cf-becd-15cf68f67b6f" providerId="ADAL" clId="{4EEF47FD-20FA-4388-8D06-59F7FF77FB3A}" dt="2022-01-19T13:04:50.472" v="1100" actId="478"/>
          <ac:spMkLst>
            <pc:docMk/>
            <pc:sldMk cId="899008235" sldId="283"/>
            <ac:spMk id="2" creationId="{35BD2D25-66DA-4B81-95DF-A650870AD675}"/>
          </ac:spMkLst>
        </pc:spChg>
        <pc:spChg chg="del">
          <ac:chgData name="Tina Schuermans" userId="7fabdca3-5dad-46cf-becd-15cf68f67b6f" providerId="ADAL" clId="{4EEF47FD-20FA-4388-8D06-59F7FF77FB3A}" dt="2022-01-19T13:04:52.991" v="1101" actId="478"/>
          <ac:spMkLst>
            <pc:docMk/>
            <pc:sldMk cId="899008235" sldId="283"/>
            <ac:spMk id="3" creationId="{93015146-66B6-4008-AF22-CB3E46999C25}"/>
          </ac:spMkLst>
        </pc:spChg>
        <pc:spChg chg="add mod">
          <ac:chgData name="Tina Schuermans" userId="7fabdca3-5dad-46cf-becd-15cf68f67b6f" providerId="ADAL" clId="{4EEF47FD-20FA-4388-8D06-59F7FF77FB3A}" dt="2022-01-19T13:10:34.179" v="1252" actId="26606"/>
          <ac:spMkLst>
            <pc:docMk/>
            <pc:sldMk cId="899008235" sldId="283"/>
            <ac:spMk id="6" creationId="{ABB43E74-45E1-4BF4-827F-B80CD789E844}"/>
          </ac:spMkLst>
        </pc:spChg>
        <pc:spChg chg="add del mod">
          <ac:chgData name="Tina Schuermans" userId="7fabdca3-5dad-46cf-becd-15cf68f67b6f" providerId="ADAL" clId="{4EEF47FD-20FA-4388-8D06-59F7FF77FB3A}" dt="2022-01-19T13:04:58.766" v="1102" actId="478"/>
          <ac:spMkLst>
            <pc:docMk/>
            <pc:sldMk cId="899008235" sldId="283"/>
            <ac:spMk id="8" creationId="{61CC936C-7798-41C1-891A-896E6B986F04}"/>
          </ac:spMkLst>
        </pc:spChg>
        <pc:spChg chg="del">
          <ac:chgData name="Tina Schuermans" userId="7fabdca3-5dad-46cf-becd-15cf68f67b6f" providerId="ADAL" clId="{4EEF47FD-20FA-4388-8D06-59F7FF77FB3A}" dt="2022-01-19T13:10:34.179" v="1252" actId="26606"/>
          <ac:spMkLst>
            <pc:docMk/>
            <pc:sldMk cId="899008235" sldId="283"/>
            <ac:spMk id="78" creationId="{5E52985E-2553-471E-82AA-5ED7A329890A}"/>
          </ac:spMkLst>
        </pc:spChg>
        <pc:spChg chg="add">
          <ac:chgData name="Tina Schuermans" userId="7fabdca3-5dad-46cf-becd-15cf68f67b6f" providerId="ADAL" clId="{4EEF47FD-20FA-4388-8D06-59F7FF77FB3A}" dt="2022-01-19T13:10:34.179" v="1252" actId="26606"/>
          <ac:spMkLst>
            <pc:docMk/>
            <pc:sldMk cId="899008235" sldId="283"/>
            <ac:spMk id="137" creationId="{96918796-2918-40D6-BE3A-4600C47FCD42}"/>
          </ac:spMkLst>
        </pc:spChg>
        <pc:picChg chg="mod">
          <ac:chgData name="Tina Schuermans" userId="7fabdca3-5dad-46cf-becd-15cf68f67b6f" providerId="ADAL" clId="{4EEF47FD-20FA-4388-8D06-59F7FF77FB3A}" dt="2022-01-19T13:10:34.179" v="1252" actId="26606"/>
          <ac:picMkLst>
            <pc:docMk/>
            <pc:sldMk cId="899008235" sldId="283"/>
            <ac:picMk id="5" creationId="{6B38D911-B36A-4BFB-9734-2B0EF098FBF2}"/>
          </ac:picMkLst>
        </pc:picChg>
        <pc:picChg chg="mod">
          <ac:chgData name="Tina Schuermans" userId="7fabdca3-5dad-46cf-becd-15cf68f67b6f" providerId="ADAL" clId="{4EEF47FD-20FA-4388-8D06-59F7FF77FB3A}" dt="2022-01-19T13:10:34.179" v="1252" actId="26606"/>
          <ac:picMkLst>
            <pc:docMk/>
            <pc:sldMk cId="899008235" sldId="283"/>
            <ac:picMk id="4100" creationId="{2A79C2C1-53D9-494B-8513-76B1B039260E}"/>
          </ac:picMkLst>
        </pc:picChg>
        <pc:cxnChg chg="del">
          <ac:chgData name="Tina Schuermans" userId="7fabdca3-5dad-46cf-becd-15cf68f67b6f" providerId="ADAL" clId="{4EEF47FD-20FA-4388-8D06-59F7FF77FB3A}" dt="2022-01-19T13:10:34.179" v="1252" actId="26606"/>
          <ac:cxnSpMkLst>
            <pc:docMk/>
            <pc:sldMk cId="899008235" sldId="283"/>
            <ac:cxnSpMk id="80" creationId="{DAE3ABC6-4042-4293-A7DF-F01181363B7E}"/>
          </ac:cxnSpMkLst>
        </pc:cxnChg>
      </pc:sldChg>
      <pc:sldChg chg="modSp mod ord modNotesTx">
        <pc:chgData name="Tina Schuermans" userId="7fabdca3-5dad-46cf-becd-15cf68f67b6f" providerId="ADAL" clId="{4EEF47FD-20FA-4388-8D06-59F7FF77FB3A}" dt="2022-01-19T13:50:48.717" v="2657" actId="20577"/>
        <pc:sldMkLst>
          <pc:docMk/>
          <pc:sldMk cId="4230436029" sldId="284"/>
        </pc:sldMkLst>
        <pc:spChg chg="mod">
          <ac:chgData name="Tina Schuermans" userId="7fabdca3-5dad-46cf-becd-15cf68f67b6f" providerId="ADAL" clId="{4EEF47FD-20FA-4388-8D06-59F7FF77FB3A}" dt="2022-01-19T13:29:39.521" v="1813" actId="20577"/>
          <ac:spMkLst>
            <pc:docMk/>
            <pc:sldMk cId="4230436029" sldId="284"/>
            <ac:spMk id="2" creationId="{33A4BDF5-D551-462C-BE5B-E8052C85F3ED}"/>
          </ac:spMkLst>
        </pc:spChg>
        <pc:spChg chg="mod">
          <ac:chgData name="Tina Schuermans" userId="7fabdca3-5dad-46cf-becd-15cf68f67b6f" providerId="ADAL" clId="{4EEF47FD-20FA-4388-8D06-59F7FF77FB3A}" dt="2022-01-19T12:32:24.510" v="181" actId="27636"/>
          <ac:spMkLst>
            <pc:docMk/>
            <pc:sldMk cId="4230436029" sldId="284"/>
            <ac:spMk id="3" creationId="{37D8965D-AD96-4B99-B42E-0A9AC42B1236}"/>
          </ac:spMkLst>
        </pc:spChg>
      </pc:sldChg>
      <pc:sldChg chg="addSp delSp modSp mod ord modNotesTx">
        <pc:chgData name="Tina Schuermans" userId="7fabdca3-5dad-46cf-becd-15cf68f67b6f" providerId="ADAL" clId="{4EEF47FD-20FA-4388-8D06-59F7FF77FB3A}" dt="2022-01-19T14:19:21.087" v="3617" actId="14100"/>
        <pc:sldMkLst>
          <pc:docMk/>
          <pc:sldMk cId="2492482276" sldId="285"/>
        </pc:sldMkLst>
        <pc:spChg chg="mod">
          <ac:chgData name="Tina Schuermans" userId="7fabdca3-5dad-46cf-becd-15cf68f67b6f" providerId="ADAL" clId="{4EEF47FD-20FA-4388-8D06-59F7FF77FB3A}" dt="2022-01-19T14:19:08.852" v="3615" actId="26606"/>
          <ac:spMkLst>
            <pc:docMk/>
            <pc:sldMk cId="2492482276" sldId="285"/>
            <ac:spMk id="2" creationId="{CB0F70F0-3163-42FA-9342-66CB6420D834}"/>
          </ac:spMkLst>
        </pc:spChg>
        <pc:spChg chg="mod">
          <ac:chgData name="Tina Schuermans" userId="7fabdca3-5dad-46cf-becd-15cf68f67b6f" providerId="ADAL" clId="{4EEF47FD-20FA-4388-8D06-59F7FF77FB3A}" dt="2022-01-19T14:19:08.852" v="3615" actId="26606"/>
          <ac:spMkLst>
            <pc:docMk/>
            <pc:sldMk cId="2492482276" sldId="285"/>
            <ac:spMk id="3" creationId="{C46217E4-FF14-4821-B801-56F611D44E30}"/>
          </ac:spMkLst>
        </pc:spChg>
        <pc:spChg chg="add">
          <ac:chgData name="Tina Schuermans" userId="7fabdca3-5dad-46cf-becd-15cf68f67b6f" providerId="ADAL" clId="{4EEF47FD-20FA-4388-8D06-59F7FF77FB3A}" dt="2022-01-19T14:19:08.852" v="3615" actId="26606"/>
          <ac:spMkLst>
            <pc:docMk/>
            <pc:sldMk cId="2492482276" sldId="285"/>
            <ac:spMk id="135" creationId="{5E52985E-2553-471E-82AA-5ED7A329890A}"/>
          </ac:spMkLst>
        </pc:spChg>
        <pc:spChg chg="del">
          <ac:chgData name="Tina Schuermans" userId="7fabdca3-5dad-46cf-becd-15cf68f67b6f" providerId="ADAL" clId="{4EEF47FD-20FA-4388-8D06-59F7FF77FB3A}" dt="2022-01-19T14:19:08.852" v="3615" actId="26606"/>
          <ac:spMkLst>
            <pc:docMk/>
            <pc:sldMk cId="2492482276" sldId="285"/>
            <ac:spMk id="6150" creationId="{5E52985E-2553-471E-82AA-5ED7A329890A}"/>
          </ac:spMkLst>
        </pc:spChg>
        <pc:picChg chg="add del mod">
          <ac:chgData name="Tina Schuermans" userId="7fabdca3-5dad-46cf-becd-15cf68f67b6f" providerId="ADAL" clId="{4EEF47FD-20FA-4388-8D06-59F7FF77FB3A}" dt="2022-01-19T14:16:33.043" v="3609" actId="478"/>
          <ac:picMkLst>
            <pc:docMk/>
            <pc:sldMk cId="2492482276" sldId="285"/>
            <ac:picMk id="8" creationId="{2612F9AF-98D7-424E-B2A0-602CFD592A8B}"/>
          </ac:picMkLst>
        </pc:picChg>
        <pc:picChg chg="del">
          <ac:chgData name="Tina Schuermans" userId="7fabdca3-5dad-46cf-becd-15cf68f67b6f" providerId="ADAL" clId="{4EEF47FD-20FA-4388-8D06-59F7FF77FB3A}" dt="2022-01-19T14:10:16.183" v="3187" actId="478"/>
          <ac:picMkLst>
            <pc:docMk/>
            <pc:sldMk cId="2492482276" sldId="285"/>
            <ac:picMk id="6146" creationId="{BABB5F99-4E45-439C-A91C-55AFDCEFAC2C}"/>
          </ac:picMkLst>
        </pc:picChg>
        <pc:picChg chg="mod">
          <ac:chgData name="Tina Schuermans" userId="7fabdca3-5dad-46cf-becd-15cf68f67b6f" providerId="ADAL" clId="{4EEF47FD-20FA-4388-8D06-59F7FF77FB3A}" dt="2022-01-19T14:19:21.087" v="3617" actId="14100"/>
          <ac:picMkLst>
            <pc:docMk/>
            <pc:sldMk cId="2492482276" sldId="285"/>
            <ac:picMk id="6148" creationId="{51833B66-CDBC-4CC8-B43E-8D19DC759E5E}"/>
          </ac:picMkLst>
        </pc:picChg>
        <pc:picChg chg="add mod ord">
          <ac:chgData name="Tina Schuermans" userId="7fabdca3-5dad-46cf-becd-15cf68f67b6f" providerId="ADAL" clId="{4EEF47FD-20FA-4388-8D06-59F7FF77FB3A}" dt="2022-01-19T14:19:17.215" v="3616" actId="14100"/>
          <ac:picMkLst>
            <pc:docMk/>
            <pc:sldMk cId="2492482276" sldId="285"/>
            <ac:picMk id="10242" creationId="{6C30E476-D16C-4588-921B-9552C4C444CB}"/>
          </ac:picMkLst>
        </pc:picChg>
        <pc:cxnChg chg="add">
          <ac:chgData name="Tina Schuermans" userId="7fabdca3-5dad-46cf-becd-15cf68f67b6f" providerId="ADAL" clId="{4EEF47FD-20FA-4388-8D06-59F7FF77FB3A}" dt="2022-01-19T14:19:08.852" v="3615" actId="26606"/>
          <ac:cxnSpMkLst>
            <pc:docMk/>
            <pc:sldMk cId="2492482276" sldId="285"/>
            <ac:cxnSpMk id="137" creationId="{DAE3ABC6-4042-4293-A7DF-F01181363B7E}"/>
          </ac:cxnSpMkLst>
        </pc:cxnChg>
        <pc:cxnChg chg="del">
          <ac:chgData name="Tina Schuermans" userId="7fabdca3-5dad-46cf-becd-15cf68f67b6f" providerId="ADAL" clId="{4EEF47FD-20FA-4388-8D06-59F7FF77FB3A}" dt="2022-01-19T14:19:08.852" v="3615" actId="26606"/>
          <ac:cxnSpMkLst>
            <pc:docMk/>
            <pc:sldMk cId="2492482276" sldId="285"/>
            <ac:cxnSpMk id="6151" creationId="{DAE3ABC6-4042-4293-A7DF-F01181363B7E}"/>
          </ac:cxnSpMkLst>
        </pc:cxnChg>
      </pc:sldChg>
      <pc:sldChg chg="modSp del mod modNotesTx">
        <pc:chgData name="Tina Schuermans" userId="7fabdca3-5dad-46cf-becd-15cf68f67b6f" providerId="ADAL" clId="{4EEF47FD-20FA-4388-8D06-59F7FF77FB3A}" dt="2022-01-19T13:29:09.105" v="1775" actId="47"/>
        <pc:sldMkLst>
          <pc:docMk/>
          <pc:sldMk cId="736212403" sldId="286"/>
        </pc:sldMkLst>
        <pc:spChg chg="mod">
          <ac:chgData name="Tina Schuermans" userId="7fabdca3-5dad-46cf-becd-15cf68f67b6f" providerId="ADAL" clId="{4EEF47FD-20FA-4388-8D06-59F7FF77FB3A}" dt="2022-01-19T13:28:26.900" v="1773" actId="20577"/>
          <ac:spMkLst>
            <pc:docMk/>
            <pc:sldMk cId="736212403" sldId="286"/>
            <ac:spMk id="2" creationId="{02D71B8B-BE0E-4BB6-B55A-E843A8DEFB91}"/>
          </ac:spMkLst>
        </pc:spChg>
      </pc:sldChg>
      <pc:sldChg chg="addSp delSp modSp del mod">
        <pc:chgData name="Tina Schuermans" userId="7fabdca3-5dad-46cf-becd-15cf68f67b6f" providerId="ADAL" clId="{4EEF47FD-20FA-4388-8D06-59F7FF77FB3A}" dt="2022-01-19T13:45:26.706" v="2150" actId="47"/>
        <pc:sldMkLst>
          <pc:docMk/>
          <pc:sldMk cId="2610287786" sldId="287"/>
        </pc:sldMkLst>
        <pc:spChg chg="mod">
          <ac:chgData name="Tina Schuermans" userId="7fabdca3-5dad-46cf-becd-15cf68f67b6f" providerId="ADAL" clId="{4EEF47FD-20FA-4388-8D06-59F7FF77FB3A}" dt="2022-01-19T13:43:08.527" v="2097" actId="26606"/>
          <ac:spMkLst>
            <pc:docMk/>
            <pc:sldMk cId="2610287786" sldId="287"/>
            <ac:spMk id="2" creationId="{1BEA745E-8747-4524-A037-8D0C925F232B}"/>
          </ac:spMkLst>
        </pc:spChg>
        <pc:spChg chg="mod">
          <ac:chgData name="Tina Schuermans" userId="7fabdca3-5dad-46cf-becd-15cf68f67b6f" providerId="ADAL" clId="{4EEF47FD-20FA-4388-8D06-59F7FF77FB3A}" dt="2022-01-19T13:43:08.527" v="2097" actId="26606"/>
          <ac:spMkLst>
            <pc:docMk/>
            <pc:sldMk cId="2610287786" sldId="287"/>
            <ac:spMk id="3" creationId="{A6243A53-5504-454B-8A1E-815C150635FE}"/>
          </ac:spMkLst>
        </pc:spChg>
        <pc:spChg chg="add del">
          <ac:chgData name="Tina Schuermans" userId="7fabdca3-5dad-46cf-becd-15cf68f67b6f" providerId="ADAL" clId="{4EEF47FD-20FA-4388-8D06-59F7FF77FB3A}" dt="2022-01-19T13:43:08.527" v="2097" actId="26606"/>
          <ac:spMkLst>
            <pc:docMk/>
            <pc:sldMk cId="2610287786" sldId="287"/>
            <ac:spMk id="74" creationId="{F4C0B10B-D2C4-4A54-AFAD-3D27DF88BB37}"/>
          </ac:spMkLst>
        </pc:spChg>
        <pc:spChg chg="add">
          <ac:chgData name="Tina Schuermans" userId="7fabdca3-5dad-46cf-becd-15cf68f67b6f" providerId="ADAL" clId="{4EEF47FD-20FA-4388-8D06-59F7FF77FB3A}" dt="2022-01-19T13:43:08.527" v="2097" actId="26606"/>
          <ac:spMkLst>
            <pc:docMk/>
            <pc:sldMk cId="2610287786" sldId="287"/>
            <ac:spMk id="82" creationId="{F13C74B1-5B17-4795-BED0-7140497B445A}"/>
          </ac:spMkLst>
        </pc:spChg>
        <pc:spChg chg="add">
          <ac:chgData name="Tina Schuermans" userId="7fabdca3-5dad-46cf-becd-15cf68f67b6f" providerId="ADAL" clId="{4EEF47FD-20FA-4388-8D06-59F7FF77FB3A}" dt="2022-01-19T13:43:08.527" v="2097" actId="26606"/>
          <ac:spMkLst>
            <pc:docMk/>
            <pc:sldMk cId="2610287786" sldId="287"/>
            <ac:spMk id="83" creationId="{D4974D33-8DC5-464E-8C6D-BE58F0669C17}"/>
          </ac:spMkLst>
        </pc:spChg>
        <pc:spChg chg="del">
          <ac:chgData name="Tina Schuermans" userId="7fabdca3-5dad-46cf-becd-15cf68f67b6f" providerId="ADAL" clId="{4EEF47FD-20FA-4388-8D06-59F7FF77FB3A}" dt="2022-01-19T13:35:02" v="1875" actId="26606"/>
          <ac:spMkLst>
            <pc:docMk/>
            <pc:sldMk cId="2610287786" sldId="287"/>
            <ac:spMk id="7172" creationId="{F13C74B1-5B17-4795-BED0-7140497B445A}"/>
          </ac:spMkLst>
        </pc:spChg>
        <pc:spChg chg="del">
          <ac:chgData name="Tina Schuermans" userId="7fabdca3-5dad-46cf-becd-15cf68f67b6f" providerId="ADAL" clId="{4EEF47FD-20FA-4388-8D06-59F7FF77FB3A}" dt="2022-01-19T13:35:02" v="1875" actId="26606"/>
          <ac:spMkLst>
            <pc:docMk/>
            <pc:sldMk cId="2610287786" sldId="287"/>
            <ac:spMk id="7173" creationId="{D4974D33-8DC5-464E-8C6D-BE58F0669C17}"/>
          </ac:spMkLst>
        </pc:spChg>
        <pc:grpChg chg="add del">
          <ac:chgData name="Tina Schuermans" userId="7fabdca3-5dad-46cf-becd-15cf68f67b6f" providerId="ADAL" clId="{4EEF47FD-20FA-4388-8D06-59F7FF77FB3A}" dt="2022-01-19T13:43:08.527" v="2097" actId="26606"/>
          <ac:grpSpMkLst>
            <pc:docMk/>
            <pc:sldMk cId="2610287786" sldId="287"/>
            <ac:grpSpMk id="76" creationId="{B6BADB90-C74B-40D6-86DC-503F65FCE8DC}"/>
          </ac:grpSpMkLst>
        </pc:grpChg>
        <pc:picChg chg="mod">
          <ac:chgData name="Tina Schuermans" userId="7fabdca3-5dad-46cf-becd-15cf68f67b6f" providerId="ADAL" clId="{4EEF47FD-20FA-4388-8D06-59F7FF77FB3A}" dt="2022-01-19T13:43:08.527" v="2097" actId="26606"/>
          <ac:picMkLst>
            <pc:docMk/>
            <pc:sldMk cId="2610287786" sldId="287"/>
            <ac:picMk id="7170" creationId="{AB569FA8-86DA-4AD2-A63E-D559E110A79A}"/>
          </ac:picMkLst>
        </pc:picChg>
      </pc:sldChg>
      <pc:sldChg chg="modNotesTx">
        <pc:chgData name="Tina Schuermans" userId="7fabdca3-5dad-46cf-becd-15cf68f67b6f" providerId="ADAL" clId="{4EEF47FD-20FA-4388-8D06-59F7FF77FB3A}" dt="2022-01-19T14:03:58.121" v="3127" actId="20577"/>
        <pc:sldMkLst>
          <pc:docMk/>
          <pc:sldMk cId="1926816706" sldId="288"/>
        </pc:sldMkLst>
      </pc:sldChg>
      <pc:sldChg chg="addSp delSp modSp mod modNotesTx">
        <pc:chgData name="Tina Schuermans" userId="7fabdca3-5dad-46cf-becd-15cf68f67b6f" providerId="ADAL" clId="{4EEF47FD-20FA-4388-8D06-59F7FF77FB3A}" dt="2022-01-19T13:25:35.871" v="1613" actId="20577"/>
        <pc:sldMkLst>
          <pc:docMk/>
          <pc:sldMk cId="1254115227" sldId="289"/>
        </pc:sldMkLst>
        <pc:spChg chg="mod ord">
          <ac:chgData name="Tina Schuermans" userId="7fabdca3-5dad-46cf-becd-15cf68f67b6f" providerId="ADAL" clId="{4EEF47FD-20FA-4388-8D06-59F7FF77FB3A}" dt="2022-01-19T13:22:27.372" v="1462" actId="26606"/>
          <ac:spMkLst>
            <pc:docMk/>
            <pc:sldMk cId="1254115227" sldId="289"/>
            <ac:spMk id="2" creationId="{673EDC6A-9438-42FB-BEB5-CE2C54A6F532}"/>
          </ac:spMkLst>
        </pc:spChg>
        <pc:spChg chg="del">
          <ac:chgData name="Tina Schuermans" userId="7fabdca3-5dad-46cf-becd-15cf68f67b6f" providerId="ADAL" clId="{4EEF47FD-20FA-4388-8D06-59F7FF77FB3A}" dt="2022-01-19T13:20:25.783" v="1424" actId="478"/>
          <ac:spMkLst>
            <pc:docMk/>
            <pc:sldMk cId="1254115227" sldId="289"/>
            <ac:spMk id="3" creationId="{CD98478B-FD63-473B-8805-226A56025A8F}"/>
          </ac:spMkLst>
        </pc:spChg>
        <pc:spChg chg="add del mod">
          <ac:chgData name="Tina Schuermans" userId="7fabdca3-5dad-46cf-becd-15cf68f67b6f" providerId="ADAL" clId="{4EEF47FD-20FA-4388-8D06-59F7FF77FB3A}" dt="2022-01-19T13:20:47.002" v="1427" actId="478"/>
          <ac:spMkLst>
            <pc:docMk/>
            <pc:sldMk cId="1254115227" sldId="289"/>
            <ac:spMk id="6" creationId="{0E32DAA8-DD87-4FC6-B4CE-090F8E6CF75B}"/>
          </ac:spMkLst>
        </pc:spChg>
        <pc:spChg chg="del">
          <ac:chgData name="Tina Schuermans" userId="7fabdca3-5dad-46cf-becd-15cf68f67b6f" providerId="ADAL" clId="{4EEF47FD-20FA-4388-8D06-59F7FF77FB3A}" dt="2022-01-19T13:22:27.372" v="1462" actId="26606"/>
          <ac:spMkLst>
            <pc:docMk/>
            <pc:sldMk cId="1254115227" sldId="289"/>
            <ac:spMk id="73" creationId="{5E52985E-2553-471E-82AA-5ED7A329890A}"/>
          </ac:spMkLst>
        </pc:spChg>
        <pc:spChg chg="add">
          <ac:chgData name="Tina Schuermans" userId="7fabdca3-5dad-46cf-becd-15cf68f67b6f" providerId="ADAL" clId="{4EEF47FD-20FA-4388-8D06-59F7FF77FB3A}" dt="2022-01-19T13:22:27.372" v="1462" actId="26606"/>
          <ac:spMkLst>
            <pc:docMk/>
            <pc:sldMk cId="1254115227" sldId="289"/>
            <ac:spMk id="137" creationId="{96918796-2918-40D6-BE3A-4600C47FCD42}"/>
          </ac:spMkLst>
        </pc:spChg>
        <pc:picChg chg="del">
          <ac:chgData name="Tina Schuermans" userId="7fabdca3-5dad-46cf-becd-15cf68f67b6f" providerId="ADAL" clId="{4EEF47FD-20FA-4388-8D06-59F7FF77FB3A}" dt="2022-01-19T13:21:47.155" v="1454" actId="478"/>
          <ac:picMkLst>
            <pc:docMk/>
            <pc:sldMk cId="1254115227" sldId="289"/>
            <ac:picMk id="4" creationId="{4C86D30F-AB53-44CD-B4DF-6CC3CEB24DF3}"/>
          </ac:picMkLst>
        </pc:picChg>
        <pc:picChg chg="add del mod">
          <ac:chgData name="Tina Schuermans" userId="7fabdca3-5dad-46cf-becd-15cf68f67b6f" providerId="ADAL" clId="{4EEF47FD-20FA-4388-8D06-59F7FF77FB3A}" dt="2022-01-19T13:24:12.277" v="1580" actId="478"/>
          <ac:picMkLst>
            <pc:docMk/>
            <pc:sldMk cId="1254115227" sldId="289"/>
            <ac:picMk id="8" creationId="{D4824B41-5DD2-4FB0-8668-3F71745ED0A9}"/>
          </ac:picMkLst>
        </pc:picChg>
        <pc:picChg chg="add mod">
          <ac:chgData name="Tina Schuermans" userId="7fabdca3-5dad-46cf-becd-15cf68f67b6f" providerId="ADAL" clId="{4EEF47FD-20FA-4388-8D06-59F7FF77FB3A}" dt="2022-01-19T13:24:19.567" v="1583" actId="14100"/>
          <ac:picMkLst>
            <pc:docMk/>
            <pc:sldMk cId="1254115227" sldId="289"/>
            <ac:picMk id="10" creationId="{90DD6105-567C-4687-AFDD-F871DD4F9084}"/>
          </ac:picMkLst>
        </pc:picChg>
        <pc:picChg chg="add del mod">
          <ac:chgData name="Tina Schuermans" userId="7fabdca3-5dad-46cf-becd-15cf68f67b6f" providerId="ADAL" clId="{4EEF47FD-20FA-4388-8D06-59F7FF77FB3A}" dt="2022-01-19T13:22:27.372" v="1462" actId="26606"/>
          <ac:picMkLst>
            <pc:docMk/>
            <pc:sldMk cId="1254115227" sldId="289"/>
            <ac:picMk id="10244" creationId="{476701DD-9FE6-452F-8AF4-C2341C509513}"/>
          </ac:picMkLst>
        </pc:picChg>
        <pc:cxnChg chg="del">
          <ac:chgData name="Tina Schuermans" userId="7fabdca3-5dad-46cf-becd-15cf68f67b6f" providerId="ADAL" clId="{4EEF47FD-20FA-4388-8D06-59F7FF77FB3A}" dt="2022-01-19T13:22:27.372" v="1462" actId="26606"/>
          <ac:cxnSpMkLst>
            <pc:docMk/>
            <pc:sldMk cId="1254115227" sldId="289"/>
            <ac:cxnSpMk id="75" creationId="{DAE3ABC6-4042-4293-A7DF-F01181363B7E}"/>
          </ac:cxnSpMkLst>
        </pc:cxnChg>
      </pc:sldChg>
      <pc:sldChg chg="addSp delSp modSp mod modNotesTx">
        <pc:chgData name="Tina Schuermans" userId="7fabdca3-5dad-46cf-becd-15cf68f67b6f" providerId="ADAL" clId="{4EEF47FD-20FA-4388-8D06-59F7FF77FB3A}" dt="2022-01-19T14:24:22.125" v="3702" actId="20577"/>
        <pc:sldMkLst>
          <pc:docMk/>
          <pc:sldMk cId="1479203122" sldId="290"/>
        </pc:sldMkLst>
        <pc:spChg chg="mod ord">
          <ac:chgData name="Tina Schuermans" userId="7fabdca3-5dad-46cf-becd-15cf68f67b6f" providerId="ADAL" clId="{4EEF47FD-20FA-4388-8D06-59F7FF77FB3A}" dt="2022-01-19T14:24:22.125" v="3702" actId="20577"/>
          <ac:spMkLst>
            <pc:docMk/>
            <pc:sldMk cId="1479203122" sldId="290"/>
            <ac:spMk id="2" creationId="{162514F4-F8F4-46DF-BA4D-87817E568B5D}"/>
          </ac:spMkLst>
        </pc:spChg>
        <pc:spChg chg="del mod">
          <ac:chgData name="Tina Schuermans" userId="7fabdca3-5dad-46cf-becd-15cf68f67b6f" providerId="ADAL" clId="{4EEF47FD-20FA-4388-8D06-59F7FF77FB3A}" dt="2022-01-19T14:24:04.602" v="3695" actId="478"/>
          <ac:spMkLst>
            <pc:docMk/>
            <pc:sldMk cId="1479203122" sldId="290"/>
            <ac:spMk id="3" creationId="{E8D88C5C-FD89-47A4-9FF0-B28A03CA6926}"/>
          </ac:spMkLst>
        </pc:spChg>
        <pc:spChg chg="add del mod">
          <ac:chgData name="Tina Schuermans" userId="7fabdca3-5dad-46cf-becd-15cf68f67b6f" providerId="ADAL" clId="{4EEF47FD-20FA-4388-8D06-59F7FF77FB3A}" dt="2022-01-19T14:24:10.085" v="3696" actId="478"/>
          <ac:spMkLst>
            <pc:docMk/>
            <pc:sldMk cId="1479203122" sldId="290"/>
            <ac:spMk id="5" creationId="{AEC4CB06-8D36-4F8A-ABFF-03E1A7CDAAEE}"/>
          </ac:spMkLst>
        </pc:spChg>
        <pc:spChg chg="add">
          <ac:chgData name="Tina Schuermans" userId="7fabdca3-5dad-46cf-becd-15cf68f67b6f" providerId="ADAL" clId="{4EEF47FD-20FA-4388-8D06-59F7FF77FB3A}" dt="2022-01-19T14:24:14.599" v="3697" actId="26606"/>
          <ac:spMkLst>
            <pc:docMk/>
            <pc:sldMk cId="1479203122" sldId="290"/>
            <ac:spMk id="74" creationId="{96918796-2918-40D6-BE3A-4600C47FCD42}"/>
          </ac:spMkLst>
        </pc:spChg>
        <pc:spChg chg="del">
          <ac:chgData name="Tina Schuermans" userId="7fabdca3-5dad-46cf-becd-15cf68f67b6f" providerId="ADAL" clId="{4EEF47FD-20FA-4388-8D06-59F7FF77FB3A}" dt="2022-01-19T14:24:14.599" v="3697" actId="26606"/>
          <ac:spMkLst>
            <pc:docMk/>
            <pc:sldMk cId="1479203122" sldId="290"/>
            <ac:spMk id="136" creationId="{5E52985E-2553-471E-82AA-5ED7A329890A}"/>
          </ac:spMkLst>
        </pc:spChg>
        <pc:picChg chg="mod">
          <ac:chgData name="Tina Schuermans" userId="7fabdca3-5dad-46cf-becd-15cf68f67b6f" providerId="ADAL" clId="{4EEF47FD-20FA-4388-8D06-59F7FF77FB3A}" dt="2022-01-19T14:24:14.599" v="3697" actId="26606"/>
          <ac:picMkLst>
            <pc:docMk/>
            <pc:sldMk cId="1479203122" sldId="290"/>
            <ac:picMk id="2050" creationId="{C0E26245-9BDF-4791-B931-BC76B96B87EE}"/>
          </ac:picMkLst>
        </pc:picChg>
        <pc:picChg chg="mod">
          <ac:chgData name="Tina Schuermans" userId="7fabdca3-5dad-46cf-becd-15cf68f67b6f" providerId="ADAL" clId="{4EEF47FD-20FA-4388-8D06-59F7FF77FB3A}" dt="2022-01-19T14:24:14.599" v="3697" actId="26606"/>
          <ac:picMkLst>
            <pc:docMk/>
            <pc:sldMk cId="1479203122" sldId="290"/>
            <ac:picMk id="11266" creationId="{4A3971AE-16D6-4269-9BE3-6054C6F306EF}"/>
          </ac:picMkLst>
        </pc:picChg>
        <pc:cxnChg chg="del">
          <ac:chgData name="Tina Schuermans" userId="7fabdca3-5dad-46cf-becd-15cf68f67b6f" providerId="ADAL" clId="{4EEF47FD-20FA-4388-8D06-59F7FF77FB3A}" dt="2022-01-19T14:24:14.599" v="3697" actId="26606"/>
          <ac:cxnSpMkLst>
            <pc:docMk/>
            <pc:sldMk cId="1479203122" sldId="290"/>
            <ac:cxnSpMk id="138" creationId="{DAE3ABC6-4042-4293-A7DF-F01181363B7E}"/>
          </ac:cxnSpMkLst>
        </pc:cxnChg>
      </pc:sldChg>
      <pc:sldChg chg="addSp delSp modSp del mod modNotesTx">
        <pc:chgData name="Tina Schuermans" userId="7fabdca3-5dad-46cf-becd-15cf68f67b6f" providerId="ADAL" clId="{4EEF47FD-20FA-4388-8D06-59F7FF77FB3A}" dt="2022-01-19T13:33:44.205" v="1850" actId="47"/>
        <pc:sldMkLst>
          <pc:docMk/>
          <pc:sldMk cId="3852401859" sldId="291"/>
        </pc:sldMkLst>
        <pc:spChg chg="mod">
          <ac:chgData name="Tina Schuermans" userId="7fabdca3-5dad-46cf-becd-15cf68f67b6f" providerId="ADAL" clId="{4EEF47FD-20FA-4388-8D06-59F7FF77FB3A}" dt="2022-01-19T13:17:36.194" v="1338" actId="20577"/>
          <ac:spMkLst>
            <pc:docMk/>
            <pc:sldMk cId="3852401859" sldId="291"/>
            <ac:spMk id="2" creationId="{400914C2-56BD-4DB3-84D9-2505CA941324}"/>
          </ac:spMkLst>
        </pc:spChg>
        <pc:spChg chg="del mod">
          <ac:chgData name="Tina Schuermans" userId="7fabdca3-5dad-46cf-becd-15cf68f67b6f" providerId="ADAL" clId="{4EEF47FD-20FA-4388-8D06-59F7FF77FB3A}" dt="2022-01-19T13:16:45.785" v="1292" actId="478"/>
          <ac:spMkLst>
            <pc:docMk/>
            <pc:sldMk cId="3852401859" sldId="291"/>
            <ac:spMk id="3" creationId="{0A1495A4-C63F-4238-B0FA-E9EEC28A9A8A}"/>
          </ac:spMkLst>
        </pc:spChg>
        <pc:spChg chg="add del mod">
          <ac:chgData name="Tina Schuermans" userId="7fabdca3-5dad-46cf-becd-15cf68f67b6f" providerId="ADAL" clId="{4EEF47FD-20FA-4388-8D06-59F7FF77FB3A}" dt="2022-01-19T13:17:00.261" v="1294" actId="478"/>
          <ac:spMkLst>
            <pc:docMk/>
            <pc:sldMk cId="3852401859" sldId="291"/>
            <ac:spMk id="13" creationId="{301DC4D0-A1DD-4686-8CC5-71FC3EBF9794}"/>
          </ac:spMkLst>
        </pc:spChg>
        <pc:picChg chg="del">
          <ac:chgData name="Tina Schuermans" userId="7fabdca3-5dad-46cf-becd-15cf68f67b6f" providerId="ADAL" clId="{4EEF47FD-20FA-4388-8D06-59F7FF77FB3A}" dt="2022-01-19T13:13:47.929" v="1277" actId="478"/>
          <ac:picMkLst>
            <pc:docMk/>
            <pc:sldMk cId="3852401859" sldId="291"/>
            <ac:picMk id="4" creationId="{3A14BACD-DE18-43BD-968D-335BE32B229B}"/>
          </ac:picMkLst>
        </pc:picChg>
        <pc:picChg chg="del">
          <ac:chgData name="Tina Schuermans" userId="7fabdca3-5dad-46cf-becd-15cf68f67b6f" providerId="ADAL" clId="{4EEF47FD-20FA-4388-8D06-59F7FF77FB3A}" dt="2022-01-19T13:15:47.367" v="1284" actId="478"/>
          <ac:picMkLst>
            <pc:docMk/>
            <pc:sldMk cId="3852401859" sldId="291"/>
            <ac:picMk id="5" creationId="{D7FB7114-08B1-448C-A5D9-2F100A4D4871}"/>
          </ac:picMkLst>
        </pc:picChg>
        <pc:picChg chg="add mod">
          <ac:chgData name="Tina Schuermans" userId="7fabdca3-5dad-46cf-becd-15cf68f67b6f" providerId="ADAL" clId="{4EEF47FD-20FA-4388-8D06-59F7FF77FB3A}" dt="2022-01-19T13:15:29.652" v="1283" actId="14100"/>
          <ac:picMkLst>
            <pc:docMk/>
            <pc:sldMk cId="3852401859" sldId="291"/>
            <ac:picMk id="7" creationId="{3C024719-F0B2-4F22-AB2D-8719743C8D2F}"/>
          </ac:picMkLst>
        </pc:picChg>
        <pc:picChg chg="add mod">
          <ac:chgData name="Tina Schuermans" userId="7fabdca3-5dad-46cf-becd-15cf68f67b6f" providerId="ADAL" clId="{4EEF47FD-20FA-4388-8D06-59F7FF77FB3A}" dt="2022-01-19T13:16:31.482" v="1290" actId="14100"/>
          <ac:picMkLst>
            <pc:docMk/>
            <pc:sldMk cId="3852401859" sldId="291"/>
            <ac:picMk id="9" creationId="{CE79D8D4-C24E-4AF5-9D14-906978B7F4E1}"/>
          </ac:picMkLst>
        </pc:picChg>
      </pc:sldChg>
      <pc:sldChg chg="modNotesTx">
        <pc:chgData name="Tina Schuermans" userId="7fabdca3-5dad-46cf-becd-15cf68f67b6f" providerId="ADAL" clId="{4EEF47FD-20FA-4388-8D06-59F7FF77FB3A}" dt="2022-01-19T14:33:56.596" v="4338" actId="20577"/>
        <pc:sldMkLst>
          <pc:docMk/>
          <pc:sldMk cId="2877680182" sldId="296"/>
        </pc:sldMkLst>
      </pc:sldChg>
      <pc:sldChg chg="modNotesTx">
        <pc:chgData name="Tina Schuermans" userId="7fabdca3-5dad-46cf-becd-15cf68f67b6f" providerId="ADAL" clId="{4EEF47FD-20FA-4388-8D06-59F7FF77FB3A}" dt="2022-01-19T14:34:35.051" v="4383" actId="20577"/>
        <pc:sldMkLst>
          <pc:docMk/>
          <pc:sldMk cId="2742790402" sldId="297"/>
        </pc:sldMkLst>
      </pc:sldChg>
      <pc:sldChg chg="modNotesTx">
        <pc:chgData name="Tina Schuermans" userId="7fabdca3-5dad-46cf-becd-15cf68f67b6f" providerId="ADAL" clId="{4EEF47FD-20FA-4388-8D06-59F7FF77FB3A}" dt="2022-01-19T14:38:36.825" v="4632" actId="20577"/>
        <pc:sldMkLst>
          <pc:docMk/>
          <pc:sldMk cId="3528112408" sldId="301"/>
        </pc:sldMkLst>
      </pc:sldChg>
      <pc:sldChg chg="modSp mod modNotesTx">
        <pc:chgData name="Tina Schuermans" userId="7fabdca3-5dad-46cf-becd-15cf68f67b6f" providerId="ADAL" clId="{4EEF47FD-20FA-4388-8D06-59F7FF77FB3A}" dt="2022-01-19T14:43:27.986" v="4717" actId="20577"/>
        <pc:sldMkLst>
          <pc:docMk/>
          <pc:sldMk cId="3900246867" sldId="304"/>
        </pc:sldMkLst>
        <pc:spChg chg="mod">
          <ac:chgData name="Tina Schuermans" userId="7fabdca3-5dad-46cf-becd-15cf68f67b6f" providerId="ADAL" clId="{4EEF47FD-20FA-4388-8D06-59F7FF77FB3A}" dt="2022-01-19T14:40:00.388" v="4642" actId="790"/>
          <ac:spMkLst>
            <pc:docMk/>
            <pc:sldMk cId="3900246867" sldId="304"/>
            <ac:spMk id="2" creationId="{591BE125-5D85-4E80-A33A-DC283DF2F87F}"/>
          </ac:spMkLst>
        </pc:spChg>
        <pc:spChg chg="mod">
          <ac:chgData name="Tina Schuermans" userId="7fabdca3-5dad-46cf-becd-15cf68f67b6f" providerId="ADAL" clId="{4EEF47FD-20FA-4388-8D06-59F7FF77FB3A}" dt="2022-01-19T14:40:07.167" v="4643" actId="790"/>
          <ac:spMkLst>
            <pc:docMk/>
            <pc:sldMk cId="3900246867" sldId="304"/>
            <ac:spMk id="3" creationId="{87541958-56FE-4523-ABF2-60900CE8841C}"/>
          </ac:spMkLst>
        </pc:spChg>
      </pc:sldChg>
      <pc:sldChg chg="modNotesTx">
        <pc:chgData name="Tina Schuermans" userId="7fabdca3-5dad-46cf-becd-15cf68f67b6f" providerId="ADAL" clId="{4EEF47FD-20FA-4388-8D06-59F7FF77FB3A}" dt="2022-01-19T14:38:46.198" v="4633" actId="113"/>
        <pc:sldMkLst>
          <pc:docMk/>
          <pc:sldMk cId="3763240979" sldId="305"/>
        </pc:sldMkLst>
      </pc:sldChg>
      <pc:sldChg chg="modSp mod">
        <pc:chgData name="Tina Schuermans" userId="7fabdca3-5dad-46cf-becd-15cf68f67b6f" providerId="ADAL" clId="{4EEF47FD-20FA-4388-8D06-59F7FF77FB3A}" dt="2022-01-19T14:39:37.649" v="4641" actId="20577"/>
        <pc:sldMkLst>
          <pc:docMk/>
          <pc:sldMk cId="485798594" sldId="306"/>
        </pc:sldMkLst>
        <pc:spChg chg="mod">
          <ac:chgData name="Tina Schuermans" userId="7fabdca3-5dad-46cf-becd-15cf68f67b6f" providerId="ADAL" clId="{4EEF47FD-20FA-4388-8D06-59F7FF77FB3A}" dt="2022-01-19T14:39:37.649" v="4641" actId="20577"/>
          <ac:spMkLst>
            <pc:docMk/>
            <pc:sldMk cId="485798594" sldId="306"/>
            <ac:spMk id="3" creationId="{AE06B07E-12A9-4450-BD32-F1E6BF8EDC52}"/>
          </ac:spMkLst>
        </pc:spChg>
      </pc:sldChg>
      <pc:sldChg chg="addSp delSp modSp mod delAnim modAnim modNotesTx">
        <pc:chgData name="Tina Schuermans" userId="7fabdca3-5dad-46cf-becd-15cf68f67b6f" providerId="ADAL" clId="{4EEF47FD-20FA-4388-8D06-59F7FF77FB3A}" dt="2022-01-19T12:58:24.027" v="927"/>
        <pc:sldMkLst>
          <pc:docMk/>
          <pc:sldMk cId="2885983877" sldId="307"/>
        </pc:sldMkLst>
        <pc:spChg chg="del mod">
          <ac:chgData name="Tina Schuermans" userId="7fabdca3-5dad-46cf-becd-15cf68f67b6f" providerId="ADAL" clId="{4EEF47FD-20FA-4388-8D06-59F7FF77FB3A}" dt="2022-01-19T12:55:32.888" v="736" actId="3680"/>
          <ac:spMkLst>
            <pc:docMk/>
            <pc:sldMk cId="2885983877" sldId="307"/>
            <ac:spMk id="3" creationId="{FB83E60D-F138-4098-B3AA-F2FD3E5B58B8}"/>
          </ac:spMkLst>
        </pc:spChg>
        <pc:graphicFrameChg chg="add mod ord modGraphic">
          <ac:chgData name="Tina Schuermans" userId="7fabdca3-5dad-46cf-becd-15cf68f67b6f" providerId="ADAL" clId="{4EEF47FD-20FA-4388-8D06-59F7FF77FB3A}" dt="2022-01-19T12:58:10.391" v="926" actId="113"/>
          <ac:graphicFrameMkLst>
            <pc:docMk/>
            <pc:sldMk cId="2885983877" sldId="307"/>
            <ac:graphicFrameMk id="11" creationId="{92DFA3E8-B7A9-4870-8094-D279A49083AB}"/>
          </ac:graphicFrameMkLst>
        </pc:graphicFrameChg>
        <pc:picChg chg="del">
          <ac:chgData name="Tina Schuermans" userId="7fabdca3-5dad-46cf-becd-15cf68f67b6f" providerId="ADAL" clId="{4EEF47FD-20FA-4388-8D06-59F7FF77FB3A}" dt="2022-01-19T12:48:05.121" v="473" actId="21"/>
          <ac:picMkLst>
            <pc:docMk/>
            <pc:sldMk cId="2885983877" sldId="307"/>
            <ac:picMk id="4" creationId="{C8D4DF17-DC28-4057-9256-C0B48B9A0198}"/>
          </ac:picMkLst>
        </pc:picChg>
        <pc:picChg chg="del">
          <ac:chgData name="Tina Schuermans" userId="7fabdca3-5dad-46cf-becd-15cf68f67b6f" providerId="ADAL" clId="{4EEF47FD-20FA-4388-8D06-59F7FF77FB3A}" dt="2022-01-19T12:47:34.248" v="461" actId="478"/>
          <ac:picMkLst>
            <pc:docMk/>
            <pc:sldMk cId="2885983877" sldId="307"/>
            <ac:picMk id="5" creationId="{B36202BB-76D1-41CE-B0B6-06264A4267B0}"/>
          </ac:picMkLst>
        </pc:picChg>
        <pc:picChg chg="del">
          <ac:chgData name="Tina Schuermans" userId="7fabdca3-5dad-46cf-becd-15cf68f67b6f" providerId="ADAL" clId="{4EEF47FD-20FA-4388-8D06-59F7FF77FB3A}" dt="2022-01-19T12:47:35.233" v="462" actId="478"/>
          <ac:picMkLst>
            <pc:docMk/>
            <pc:sldMk cId="2885983877" sldId="307"/>
            <ac:picMk id="6" creationId="{FA16ED5B-C28B-48C3-B4E9-686D57526B99}"/>
          </ac:picMkLst>
        </pc:picChg>
        <pc:picChg chg="del">
          <ac:chgData name="Tina Schuermans" userId="7fabdca3-5dad-46cf-becd-15cf68f67b6f" providerId="ADAL" clId="{4EEF47FD-20FA-4388-8D06-59F7FF77FB3A}" dt="2022-01-19T12:47:36.785" v="464" actId="478"/>
          <ac:picMkLst>
            <pc:docMk/>
            <pc:sldMk cId="2885983877" sldId="307"/>
            <ac:picMk id="7" creationId="{CC90D211-B4C7-4118-ACFB-F3C3A2088BC3}"/>
          </ac:picMkLst>
        </pc:picChg>
        <pc:picChg chg="del">
          <ac:chgData name="Tina Schuermans" userId="7fabdca3-5dad-46cf-becd-15cf68f67b6f" providerId="ADAL" clId="{4EEF47FD-20FA-4388-8D06-59F7FF77FB3A}" dt="2022-01-19T12:47:36.095" v="463" actId="478"/>
          <ac:picMkLst>
            <pc:docMk/>
            <pc:sldMk cId="2885983877" sldId="307"/>
            <ac:picMk id="8" creationId="{7526218D-5EE5-4419-85C2-911E52E61E0C}"/>
          </ac:picMkLst>
        </pc:picChg>
        <pc:picChg chg="add mod">
          <ac:chgData name="Tina Schuermans" userId="7fabdca3-5dad-46cf-becd-15cf68f67b6f" providerId="ADAL" clId="{4EEF47FD-20FA-4388-8D06-59F7FF77FB3A}" dt="2022-01-19T12:48:03.541" v="472" actId="1076"/>
          <ac:picMkLst>
            <pc:docMk/>
            <pc:sldMk cId="2885983877" sldId="307"/>
            <ac:picMk id="10" creationId="{901DDD8C-22DA-462E-A406-E80B06086E6F}"/>
          </ac:picMkLst>
        </pc:picChg>
        <pc:picChg chg="add del">
          <ac:chgData name="Tina Schuermans" userId="7fabdca3-5dad-46cf-becd-15cf68f67b6f" providerId="ADAL" clId="{4EEF47FD-20FA-4388-8D06-59F7FF77FB3A}" dt="2022-01-19T12:47:45.582" v="466"/>
          <ac:picMkLst>
            <pc:docMk/>
            <pc:sldMk cId="2885983877" sldId="307"/>
            <ac:picMk id="2050" creationId="{FCA4B9CF-E2DB-4075-B63F-BDB1E043F064}"/>
          </ac:picMkLst>
        </pc:picChg>
      </pc:sldChg>
      <pc:sldChg chg="modNotesTx">
        <pc:chgData name="Tina Schuermans" userId="7fabdca3-5dad-46cf-becd-15cf68f67b6f" providerId="ADAL" clId="{4EEF47FD-20FA-4388-8D06-59F7FF77FB3A}" dt="2022-01-19T12:46:38.324" v="458" actId="20577"/>
        <pc:sldMkLst>
          <pc:docMk/>
          <pc:sldMk cId="1487355767" sldId="308"/>
        </pc:sldMkLst>
      </pc:sldChg>
      <pc:sldChg chg="addSp delSp modSp del mod">
        <pc:chgData name="Tina Schuermans" userId="7fabdca3-5dad-46cf-becd-15cf68f67b6f" providerId="ADAL" clId="{4EEF47FD-20FA-4388-8D06-59F7FF77FB3A}" dt="2022-01-19T13:05:49.065" v="1138" actId="47"/>
        <pc:sldMkLst>
          <pc:docMk/>
          <pc:sldMk cId="1430924068" sldId="309"/>
        </pc:sldMkLst>
        <pc:spChg chg="mod">
          <ac:chgData name="Tina Schuermans" userId="7fabdca3-5dad-46cf-becd-15cf68f67b6f" providerId="ADAL" clId="{4EEF47FD-20FA-4388-8D06-59F7FF77FB3A}" dt="2022-01-19T13:01:35.540" v="1090" actId="20577"/>
          <ac:spMkLst>
            <pc:docMk/>
            <pc:sldMk cId="1430924068" sldId="309"/>
            <ac:spMk id="2" creationId="{FBD9C7DE-00AC-458E-86E2-40FD1AFB70B1}"/>
          </ac:spMkLst>
        </pc:spChg>
        <pc:spChg chg="add mod">
          <ac:chgData name="Tina Schuermans" userId="7fabdca3-5dad-46cf-becd-15cf68f67b6f" providerId="ADAL" clId="{4EEF47FD-20FA-4388-8D06-59F7FF77FB3A}" dt="2022-01-19T13:01:22.492" v="1040" actId="478"/>
          <ac:spMkLst>
            <pc:docMk/>
            <pc:sldMk cId="1430924068" sldId="309"/>
            <ac:spMk id="3" creationId="{3899C253-11ED-4F18-B1A5-97249CC97356}"/>
          </ac:spMkLst>
        </pc:spChg>
        <pc:picChg chg="del">
          <ac:chgData name="Tina Schuermans" userId="7fabdca3-5dad-46cf-becd-15cf68f67b6f" providerId="ADAL" clId="{4EEF47FD-20FA-4388-8D06-59F7FF77FB3A}" dt="2022-01-19T13:01:22.492" v="1040" actId="478"/>
          <ac:picMkLst>
            <pc:docMk/>
            <pc:sldMk cId="1430924068" sldId="309"/>
            <ac:picMk id="2050" creationId="{99D45A5B-1859-40AD-B03C-35BA02A21890}"/>
          </ac:picMkLst>
        </pc:picChg>
      </pc:sldChg>
      <pc:sldChg chg="del">
        <pc:chgData name="Tina Schuermans" userId="7fabdca3-5dad-46cf-becd-15cf68f67b6f" providerId="ADAL" clId="{4EEF47FD-20FA-4388-8D06-59F7FF77FB3A}" dt="2022-01-19T13:29:46.571" v="1814" actId="47"/>
        <pc:sldMkLst>
          <pc:docMk/>
          <pc:sldMk cId="3652887054" sldId="310"/>
        </pc:sldMkLst>
      </pc:sldChg>
      <pc:sldChg chg="modNotesTx">
        <pc:chgData name="Tina Schuermans" userId="7fabdca3-5dad-46cf-becd-15cf68f67b6f" providerId="ADAL" clId="{4EEF47FD-20FA-4388-8D06-59F7FF77FB3A}" dt="2022-01-19T14:32:24.882" v="4244" actId="20577"/>
        <pc:sldMkLst>
          <pc:docMk/>
          <pc:sldMk cId="2241533112" sldId="311"/>
        </pc:sldMkLst>
      </pc:sldChg>
      <pc:sldChg chg="del">
        <pc:chgData name="Tina Schuermans" userId="7fabdca3-5dad-46cf-becd-15cf68f67b6f" providerId="ADAL" clId="{4EEF47FD-20FA-4388-8D06-59F7FF77FB3A}" dt="2022-01-19T14:39:20.779" v="4634" actId="47"/>
        <pc:sldMkLst>
          <pc:docMk/>
          <pc:sldMk cId="2152441510" sldId="312"/>
        </pc:sldMkLst>
      </pc:sldChg>
      <pc:sldChg chg="del">
        <pc:chgData name="Tina Schuermans" userId="7fabdca3-5dad-46cf-becd-15cf68f67b6f" providerId="ADAL" clId="{4EEF47FD-20FA-4388-8D06-59F7FF77FB3A}" dt="2022-01-19T13:01:41.009" v="1091" actId="47"/>
        <pc:sldMkLst>
          <pc:docMk/>
          <pc:sldMk cId="413517840" sldId="313"/>
        </pc:sldMkLst>
      </pc:sldChg>
      <pc:sldChg chg="del">
        <pc:chgData name="Tina Schuermans" userId="7fabdca3-5dad-46cf-becd-15cf68f67b6f" providerId="ADAL" clId="{4EEF47FD-20FA-4388-8D06-59F7FF77FB3A}" dt="2022-01-19T13:27:25.555" v="1761" actId="47"/>
        <pc:sldMkLst>
          <pc:docMk/>
          <pc:sldMk cId="1317347561" sldId="315"/>
        </pc:sldMkLst>
      </pc:sldChg>
      <pc:sldChg chg="modSp del mod">
        <pc:chgData name="Tina Schuermans" userId="7fabdca3-5dad-46cf-becd-15cf68f67b6f" providerId="ADAL" clId="{4EEF47FD-20FA-4388-8D06-59F7FF77FB3A}" dt="2022-01-19T14:45:09.523" v="4718" actId="47"/>
        <pc:sldMkLst>
          <pc:docMk/>
          <pc:sldMk cId="1268020830" sldId="316"/>
        </pc:sldMkLst>
        <pc:spChg chg="mod">
          <ac:chgData name="Tina Schuermans" userId="7fabdca3-5dad-46cf-becd-15cf68f67b6f" providerId="ADAL" clId="{4EEF47FD-20FA-4388-8D06-59F7FF77FB3A}" dt="2022-01-19T12:26:21.935" v="64" actId="20577"/>
          <ac:spMkLst>
            <pc:docMk/>
            <pc:sldMk cId="1268020830" sldId="316"/>
            <ac:spMk id="2" creationId="{FCDA56AD-77C0-419E-ACD1-4C6E9240FCF8}"/>
          </ac:spMkLst>
        </pc:spChg>
        <pc:spChg chg="mod">
          <ac:chgData name="Tina Schuermans" userId="7fabdca3-5dad-46cf-becd-15cf68f67b6f" providerId="ADAL" clId="{4EEF47FD-20FA-4388-8D06-59F7FF77FB3A}" dt="2022-01-19T12:26:19.419" v="61" actId="20577"/>
          <ac:spMkLst>
            <pc:docMk/>
            <pc:sldMk cId="1268020830" sldId="316"/>
            <ac:spMk id="3" creationId="{45D44BAF-D112-4DD3-9644-97489D8C93CF}"/>
          </ac:spMkLst>
        </pc:spChg>
      </pc:sldChg>
      <pc:sldChg chg="del">
        <pc:chgData name="Tina Schuermans" userId="7fabdca3-5dad-46cf-becd-15cf68f67b6f" providerId="ADAL" clId="{4EEF47FD-20FA-4388-8D06-59F7FF77FB3A}" dt="2022-01-19T12:26:54.411" v="66" actId="47"/>
        <pc:sldMkLst>
          <pc:docMk/>
          <pc:sldMk cId="1680316481" sldId="318"/>
        </pc:sldMkLst>
      </pc:sldChg>
      <pc:sldChg chg="addSp delSp modSp add del mod modAnim">
        <pc:chgData name="Tina Schuermans" userId="7fabdca3-5dad-46cf-becd-15cf68f67b6f" providerId="ADAL" clId="{4EEF47FD-20FA-4388-8D06-59F7FF77FB3A}" dt="2022-01-19T12:59:19.280" v="953" actId="47"/>
        <pc:sldMkLst>
          <pc:docMk/>
          <pc:sldMk cId="3483661454" sldId="318"/>
        </pc:sldMkLst>
        <pc:spChg chg="mod">
          <ac:chgData name="Tina Schuermans" userId="7fabdca3-5dad-46cf-becd-15cf68f67b6f" providerId="ADAL" clId="{4EEF47FD-20FA-4388-8D06-59F7FF77FB3A}" dt="2022-01-19T12:52:30.475" v="719" actId="20577"/>
          <ac:spMkLst>
            <pc:docMk/>
            <pc:sldMk cId="3483661454" sldId="318"/>
            <ac:spMk id="2" creationId="{683E5631-4CA8-40AF-B38E-12E58BEDC321}"/>
          </ac:spMkLst>
        </pc:spChg>
        <pc:spChg chg="mod">
          <ac:chgData name="Tina Schuermans" userId="7fabdca3-5dad-46cf-becd-15cf68f67b6f" providerId="ADAL" clId="{4EEF47FD-20FA-4388-8D06-59F7FF77FB3A}" dt="2022-01-19T12:58:43.633" v="929" actId="5793"/>
          <ac:spMkLst>
            <pc:docMk/>
            <pc:sldMk cId="3483661454" sldId="318"/>
            <ac:spMk id="3" creationId="{FB83E60D-F138-4098-B3AA-F2FD3E5B58B8}"/>
          </ac:spMkLst>
        </pc:spChg>
        <pc:picChg chg="add del mod">
          <ac:chgData name="Tina Schuermans" userId="7fabdca3-5dad-46cf-becd-15cf68f67b6f" providerId="ADAL" clId="{4EEF47FD-20FA-4388-8D06-59F7FF77FB3A}" dt="2022-01-19T12:58:56.789" v="933" actId="21"/>
          <ac:picMkLst>
            <pc:docMk/>
            <pc:sldMk cId="3483661454" sldId="318"/>
            <ac:picMk id="6" creationId="{33F8E145-DA24-4857-900A-96296BA3E7D3}"/>
          </ac:picMkLst>
        </pc:picChg>
        <pc:picChg chg="del">
          <ac:chgData name="Tina Schuermans" userId="7fabdca3-5dad-46cf-becd-15cf68f67b6f" providerId="ADAL" clId="{4EEF47FD-20FA-4388-8D06-59F7FF77FB3A}" dt="2022-01-19T12:48:12.324" v="475" actId="478"/>
          <ac:picMkLst>
            <pc:docMk/>
            <pc:sldMk cId="3483661454" sldId="318"/>
            <ac:picMk id="10" creationId="{901DDD8C-22DA-462E-A406-E80B06086E6F}"/>
          </ac:picMkLst>
        </pc:picChg>
      </pc:sldChg>
      <pc:sldChg chg="addSp delSp modSp add del mod ord modAnim modNotesTx">
        <pc:chgData name="Tina Schuermans" userId="7fabdca3-5dad-46cf-becd-15cf68f67b6f" providerId="ADAL" clId="{4EEF47FD-20FA-4388-8D06-59F7FF77FB3A}" dt="2022-01-19T12:53:49.950" v="733" actId="47"/>
        <pc:sldMkLst>
          <pc:docMk/>
          <pc:sldMk cId="2232292747" sldId="319"/>
        </pc:sldMkLst>
        <pc:spChg chg="mod">
          <ac:chgData name="Tina Schuermans" userId="7fabdca3-5dad-46cf-becd-15cf68f67b6f" providerId="ADAL" clId="{4EEF47FD-20FA-4388-8D06-59F7FF77FB3A}" dt="2022-01-19T12:52:01.450" v="642" actId="20577"/>
          <ac:spMkLst>
            <pc:docMk/>
            <pc:sldMk cId="2232292747" sldId="319"/>
            <ac:spMk id="2" creationId="{683E5631-4CA8-40AF-B38E-12E58BEDC321}"/>
          </ac:spMkLst>
        </pc:spChg>
        <pc:spChg chg="mod">
          <ac:chgData name="Tina Schuermans" userId="7fabdca3-5dad-46cf-becd-15cf68f67b6f" providerId="ADAL" clId="{4EEF47FD-20FA-4388-8D06-59F7FF77FB3A}" dt="2022-01-19T12:52:04.520" v="644" actId="5793"/>
          <ac:spMkLst>
            <pc:docMk/>
            <pc:sldMk cId="2232292747" sldId="319"/>
            <ac:spMk id="3" creationId="{FB83E60D-F138-4098-B3AA-F2FD3E5B58B8}"/>
          </ac:spMkLst>
        </pc:spChg>
        <pc:picChg chg="del">
          <ac:chgData name="Tina Schuermans" userId="7fabdca3-5dad-46cf-becd-15cf68f67b6f" providerId="ADAL" clId="{4EEF47FD-20FA-4388-8D06-59F7FF77FB3A}" dt="2022-01-19T12:51:39.603" v="631" actId="478"/>
          <ac:picMkLst>
            <pc:docMk/>
            <pc:sldMk cId="2232292747" sldId="319"/>
            <ac:picMk id="6" creationId="{33F8E145-DA24-4857-900A-96296BA3E7D3}"/>
          </ac:picMkLst>
        </pc:picChg>
        <pc:picChg chg="add del mod">
          <ac:chgData name="Tina Schuermans" userId="7fabdca3-5dad-46cf-becd-15cf68f67b6f" providerId="ADAL" clId="{4EEF47FD-20FA-4388-8D06-59F7FF77FB3A}" dt="2022-01-19T12:53:15.810" v="724" actId="21"/>
          <ac:picMkLst>
            <pc:docMk/>
            <pc:sldMk cId="2232292747" sldId="319"/>
            <ac:picMk id="7" creationId="{1D629527-BCAD-4578-B743-5BB0353999B8}"/>
          </ac:picMkLst>
        </pc:picChg>
      </pc:sldChg>
      <pc:sldChg chg="addSp delSp modSp add mod modNotesTx">
        <pc:chgData name="Tina Schuermans" userId="7fabdca3-5dad-46cf-becd-15cf68f67b6f" providerId="ADAL" clId="{4EEF47FD-20FA-4388-8D06-59F7FF77FB3A}" dt="2022-01-19T12:53:36.139" v="732"/>
        <pc:sldMkLst>
          <pc:docMk/>
          <pc:sldMk cId="3209439863" sldId="320"/>
        </pc:sldMkLst>
        <pc:spChg chg="mod">
          <ac:chgData name="Tina Schuermans" userId="7fabdca3-5dad-46cf-becd-15cf68f67b6f" providerId="ADAL" clId="{4EEF47FD-20FA-4388-8D06-59F7FF77FB3A}" dt="2022-01-19T12:53:28.058" v="731" actId="20577"/>
          <ac:spMkLst>
            <pc:docMk/>
            <pc:sldMk cId="3209439863" sldId="320"/>
            <ac:spMk id="4" creationId="{7D0DDC10-2436-417D-8A43-6A0178E6F124}"/>
          </ac:spMkLst>
        </pc:spChg>
        <pc:picChg chg="add mod">
          <ac:chgData name="Tina Schuermans" userId="7fabdca3-5dad-46cf-becd-15cf68f67b6f" providerId="ADAL" clId="{4EEF47FD-20FA-4388-8D06-59F7FF77FB3A}" dt="2022-01-19T12:53:25.305" v="727" actId="1076"/>
          <ac:picMkLst>
            <pc:docMk/>
            <pc:sldMk cId="3209439863" sldId="320"/>
            <ac:picMk id="8" creationId="{101366AF-FC11-4626-9C9E-EF3BD9CC09BF}"/>
          </ac:picMkLst>
        </pc:picChg>
        <pc:picChg chg="del">
          <ac:chgData name="Tina Schuermans" userId="7fabdca3-5dad-46cf-becd-15cf68f67b6f" providerId="ADAL" clId="{4EEF47FD-20FA-4388-8D06-59F7FF77FB3A}" dt="2022-01-19T12:53:12.467" v="723" actId="478"/>
          <ac:picMkLst>
            <pc:docMk/>
            <pc:sldMk cId="3209439863" sldId="320"/>
            <ac:picMk id="15" creationId="{01EECC0A-8DEB-4F47-953A-0E0106FCFCEF}"/>
          </ac:picMkLst>
        </pc:picChg>
      </pc:sldChg>
      <pc:sldChg chg="addSp delSp modSp add mod ord modNotesTx">
        <pc:chgData name="Tina Schuermans" userId="7fabdca3-5dad-46cf-becd-15cf68f67b6f" providerId="ADAL" clId="{4EEF47FD-20FA-4388-8D06-59F7FF77FB3A}" dt="2022-01-19T13:00:21.846" v="1039" actId="20577"/>
        <pc:sldMkLst>
          <pc:docMk/>
          <pc:sldMk cId="1140540253" sldId="321"/>
        </pc:sldMkLst>
        <pc:spChg chg="mod">
          <ac:chgData name="Tina Schuermans" userId="7fabdca3-5dad-46cf-becd-15cf68f67b6f" providerId="ADAL" clId="{4EEF47FD-20FA-4388-8D06-59F7FF77FB3A}" dt="2022-01-19T12:59:24.881" v="954" actId="20577"/>
          <ac:spMkLst>
            <pc:docMk/>
            <pc:sldMk cId="1140540253" sldId="321"/>
            <ac:spMk id="4" creationId="{7D0DDC10-2436-417D-8A43-6A0178E6F124}"/>
          </ac:spMkLst>
        </pc:spChg>
        <pc:picChg chg="del">
          <ac:chgData name="Tina Schuermans" userId="7fabdca3-5dad-46cf-becd-15cf68f67b6f" providerId="ADAL" clId="{4EEF47FD-20FA-4388-8D06-59F7FF77FB3A}" dt="2022-01-19T12:58:59.501" v="934" actId="478"/>
          <ac:picMkLst>
            <pc:docMk/>
            <pc:sldMk cId="1140540253" sldId="321"/>
            <ac:picMk id="8" creationId="{101366AF-FC11-4626-9C9E-EF3BD9CC09BF}"/>
          </ac:picMkLst>
        </pc:picChg>
        <pc:picChg chg="add mod">
          <ac:chgData name="Tina Schuermans" userId="7fabdca3-5dad-46cf-becd-15cf68f67b6f" providerId="ADAL" clId="{4EEF47FD-20FA-4388-8D06-59F7FF77FB3A}" dt="2022-01-19T12:59:10.478" v="938" actId="1076"/>
          <ac:picMkLst>
            <pc:docMk/>
            <pc:sldMk cId="1140540253" sldId="321"/>
            <ac:picMk id="9" creationId="{458811AF-C730-4FC9-A37A-B90D346B4E10}"/>
          </ac:picMkLst>
        </pc:picChg>
        <pc:picChg chg="add del mod">
          <ac:chgData name="Tina Schuermans" userId="7fabdca3-5dad-46cf-becd-15cf68f67b6f" providerId="ADAL" clId="{4EEF47FD-20FA-4388-8D06-59F7FF77FB3A}" dt="2022-01-19T12:59:52.586" v="990"/>
          <ac:picMkLst>
            <pc:docMk/>
            <pc:sldMk cId="1140540253" sldId="321"/>
            <ac:picMk id="10" creationId="{51AE6E52-DA0B-4FDB-BCC1-BE194659C337}"/>
          </ac:picMkLst>
        </pc:picChg>
        <pc:picChg chg="add del mod">
          <ac:chgData name="Tina Schuermans" userId="7fabdca3-5dad-46cf-becd-15cf68f67b6f" providerId="ADAL" clId="{4EEF47FD-20FA-4388-8D06-59F7FF77FB3A}" dt="2022-01-19T12:59:57.134" v="992" actId="478"/>
          <ac:picMkLst>
            <pc:docMk/>
            <pc:sldMk cId="1140540253" sldId="321"/>
            <ac:picMk id="11" creationId="{C2021620-97C4-48A2-B0EA-795225500893}"/>
          </ac:picMkLst>
        </pc:picChg>
      </pc:sldChg>
      <pc:sldChg chg="addSp delSp modSp add mod modNotesTx">
        <pc:chgData name="Tina Schuermans" userId="7fabdca3-5dad-46cf-becd-15cf68f67b6f" providerId="ADAL" clId="{4EEF47FD-20FA-4388-8D06-59F7FF77FB3A}" dt="2022-01-19T13:13:30.748" v="1276" actId="20577"/>
        <pc:sldMkLst>
          <pc:docMk/>
          <pc:sldMk cId="4073040919" sldId="322"/>
        </pc:sldMkLst>
        <pc:spChg chg="mod">
          <ac:chgData name="Tina Schuermans" userId="7fabdca3-5dad-46cf-becd-15cf68f67b6f" providerId="ADAL" clId="{4EEF47FD-20FA-4388-8D06-59F7FF77FB3A}" dt="2022-01-19T13:10:28.520" v="1251" actId="26606"/>
          <ac:spMkLst>
            <pc:docMk/>
            <pc:sldMk cId="4073040919" sldId="322"/>
            <ac:spMk id="2" creationId="{35BD2D25-66DA-4B81-95DF-A650870AD675}"/>
          </ac:spMkLst>
        </pc:spChg>
        <pc:spChg chg="mod">
          <ac:chgData name="Tina Schuermans" userId="7fabdca3-5dad-46cf-becd-15cf68f67b6f" providerId="ADAL" clId="{4EEF47FD-20FA-4388-8D06-59F7FF77FB3A}" dt="2022-01-19T13:10:28.520" v="1251" actId="26606"/>
          <ac:spMkLst>
            <pc:docMk/>
            <pc:sldMk cId="4073040919" sldId="322"/>
            <ac:spMk id="3" creationId="{93015146-66B6-4008-AF22-CB3E46999C25}"/>
          </ac:spMkLst>
        </pc:spChg>
        <pc:spChg chg="del">
          <ac:chgData name="Tina Schuermans" userId="7fabdca3-5dad-46cf-becd-15cf68f67b6f" providerId="ADAL" clId="{4EEF47FD-20FA-4388-8D06-59F7FF77FB3A}" dt="2022-01-19T13:10:28.520" v="1251" actId="26606"/>
          <ac:spMkLst>
            <pc:docMk/>
            <pc:sldMk cId="4073040919" sldId="322"/>
            <ac:spMk id="78" creationId="{5E52985E-2553-471E-82AA-5ED7A329890A}"/>
          </ac:spMkLst>
        </pc:spChg>
        <pc:picChg chg="del">
          <ac:chgData name="Tina Schuermans" userId="7fabdca3-5dad-46cf-becd-15cf68f67b6f" providerId="ADAL" clId="{4EEF47FD-20FA-4388-8D06-59F7FF77FB3A}" dt="2022-01-19T13:04:06.183" v="1096" actId="478"/>
          <ac:picMkLst>
            <pc:docMk/>
            <pc:sldMk cId="4073040919" sldId="322"/>
            <ac:picMk id="5" creationId="{6B38D911-B36A-4BFB-9734-2B0EF098FBF2}"/>
          </ac:picMkLst>
        </pc:picChg>
        <pc:picChg chg="add mod">
          <ac:chgData name="Tina Schuermans" userId="7fabdca3-5dad-46cf-becd-15cf68f67b6f" providerId="ADAL" clId="{4EEF47FD-20FA-4388-8D06-59F7FF77FB3A}" dt="2022-01-19T13:10:28.520" v="1251" actId="26606"/>
          <ac:picMkLst>
            <pc:docMk/>
            <pc:sldMk cId="4073040919" sldId="322"/>
            <ac:picMk id="8" creationId="{B825AD02-8667-4DA2-B901-F7B12069DB1C}"/>
          </ac:picMkLst>
        </pc:picChg>
        <pc:picChg chg="del">
          <ac:chgData name="Tina Schuermans" userId="7fabdca3-5dad-46cf-becd-15cf68f67b6f" providerId="ADAL" clId="{4EEF47FD-20FA-4388-8D06-59F7FF77FB3A}" dt="2022-01-19T13:04:04.817" v="1095" actId="478"/>
          <ac:picMkLst>
            <pc:docMk/>
            <pc:sldMk cId="4073040919" sldId="322"/>
            <ac:picMk id="4100" creationId="{2A79C2C1-53D9-494B-8513-76B1B039260E}"/>
          </ac:picMkLst>
        </pc:picChg>
        <pc:cxnChg chg="del">
          <ac:chgData name="Tina Schuermans" userId="7fabdca3-5dad-46cf-becd-15cf68f67b6f" providerId="ADAL" clId="{4EEF47FD-20FA-4388-8D06-59F7FF77FB3A}" dt="2022-01-19T13:10:28.520" v="1251" actId="26606"/>
          <ac:cxnSpMkLst>
            <pc:docMk/>
            <pc:sldMk cId="4073040919" sldId="322"/>
            <ac:cxnSpMk id="80" creationId="{DAE3ABC6-4042-4293-A7DF-F01181363B7E}"/>
          </ac:cxnSpMkLst>
        </pc:cxnChg>
        <pc:cxnChg chg="add">
          <ac:chgData name="Tina Schuermans" userId="7fabdca3-5dad-46cf-becd-15cf68f67b6f" providerId="ADAL" clId="{4EEF47FD-20FA-4388-8D06-59F7FF77FB3A}" dt="2022-01-19T13:10:28.520" v="1251" actId="26606"/>
          <ac:cxnSpMkLst>
            <pc:docMk/>
            <pc:sldMk cId="4073040919" sldId="322"/>
            <ac:cxnSpMk id="85" creationId="{A7F400EE-A8A5-48AF-B4D6-291B52C6F0B0}"/>
          </ac:cxnSpMkLst>
        </pc:cxnChg>
      </pc:sldChg>
      <pc:sldChg chg="add modNotesTx">
        <pc:chgData name="Tina Schuermans" userId="7fabdca3-5dad-46cf-becd-15cf68f67b6f" providerId="ADAL" clId="{4EEF47FD-20FA-4388-8D06-59F7FF77FB3A}" dt="2022-01-19T13:19:12.384" v="1387" actId="20577"/>
        <pc:sldMkLst>
          <pc:docMk/>
          <pc:sldMk cId="1904295098" sldId="323"/>
        </pc:sldMkLst>
      </pc:sldChg>
      <pc:sldChg chg="addSp delSp modSp add mod modNotesTx">
        <pc:chgData name="Tina Schuermans" userId="7fabdca3-5dad-46cf-becd-15cf68f67b6f" providerId="ADAL" clId="{4EEF47FD-20FA-4388-8D06-59F7FF77FB3A}" dt="2022-01-19T13:27:18.562" v="1760" actId="20577"/>
        <pc:sldMkLst>
          <pc:docMk/>
          <pc:sldMk cId="533597581" sldId="324"/>
        </pc:sldMkLst>
        <pc:picChg chg="del">
          <ac:chgData name="Tina Schuermans" userId="7fabdca3-5dad-46cf-becd-15cf68f67b6f" providerId="ADAL" clId="{4EEF47FD-20FA-4388-8D06-59F7FF77FB3A}" dt="2022-01-19T13:24:24.626" v="1584" actId="478"/>
          <ac:picMkLst>
            <pc:docMk/>
            <pc:sldMk cId="533597581" sldId="324"/>
            <ac:picMk id="4" creationId="{4C86D30F-AB53-44CD-B4DF-6CC3CEB24DF3}"/>
          </ac:picMkLst>
        </pc:picChg>
        <pc:picChg chg="add mod">
          <ac:chgData name="Tina Schuermans" userId="7fabdca3-5dad-46cf-becd-15cf68f67b6f" providerId="ADAL" clId="{4EEF47FD-20FA-4388-8D06-59F7FF77FB3A}" dt="2022-01-19T13:24:56.384" v="1603" actId="14100"/>
          <ac:picMkLst>
            <pc:docMk/>
            <pc:sldMk cId="533597581" sldId="324"/>
            <ac:picMk id="6" creationId="{7CDE968D-6E05-4411-B44D-0364B64B7A83}"/>
          </ac:picMkLst>
        </pc:picChg>
        <pc:picChg chg="mod">
          <ac:chgData name="Tina Schuermans" userId="7fabdca3-5dad-46cf-becd-15cf68f67b6f" providerId="ADAL" clId="{4EEF47FD-20FA-4388-8D06-59F7FF77FB3A}" dt="2022-01-19T13:24:46.363" v="1598" actId="14100"/>
          <ac:picMkLst>
            <pc:docMk/>
            <pc:sldMk cId="533597581" sldId="324"/>
            <ac:picMk id="10244" creationId="{476701DD-9FE6-452F-8AF4-C2341C509513}"/>
          </ac:picMkLst>
        </pc:picChg>
      </pc:sldChg>
      <pc:sldChg chg="addSp delSp modSp add mod ord modNotesTx">
        <pc:chgData name="Tina Schuermans" userId="7fabdca3-5dad-46cf-becd-15cf68f67b6f" providerId="ADAL" clId="{4EEF47FD-20FA-4388-8D06-59F7FF77FB3A}" dt="2022-01-19T13:33:38.970" v="1849" actId="20577"/>
        <pc:sldMkLst>
          <pc:docMk/>
          <pc:sldMk cId="738230442" sldId="325"/>
        </pc:sldMkLst>
        <pc:spChg chg="mod ord">
          <ac:chgData name="Tina Schuermans" userId="7fabdca3-5dad-46cf-becd-15cf68f67b6f" providerId="ADAL" clId="{4EEF47FD-20FA-4388-8D06-59F7FF77FB3A}" dt="2022-01-19T13:32:35.870" v="1839" actId="26606"/>
          <ac:spMkLst>
            <pc:docMk/>
            <pc:sldMk cId="738230442" sldId="325"/>
            <ac:spMk id="6" creationId="{ABB43E74-45E1-4BF4-827F-B80CD789E844}"/>
          </ac:spMkLst>
        </pc:spChg>
        <pc:spChg chg="add del">
          <ac:chgData name="Tina Schuermans" userId="7fabdca3-5dad-46cf-becd-15cf68f67b6f" providerId="ADAL" clId="{4EEF47FD-20FA-4388-8D06-59F7FF77FB3A}" dt="2022-01-19T13:32:35.870" v="1839" actId="26606"/>
          <ac:spMkLst>
            <pc:docMk/>
            <pc:sldMk cId="738230442" sldId="325"/>
            <ac:spMk id="78" creationId="{A4AC5506-6312-4701-8D3C-40187889A947}"/>
          </ac:spMkLst>
        </pc:spChg>
        <pc:spChg chg="add del">
          <ac:chgData name="Tina Schuermans" userId="7fabdca3-5dad-46cf-becd-15cf68f67b6f" providerId="ADAL" clId="{4EEF47FD-20FA-4388-8D06-59F7FF77FB3A}" dt="2022-01-19T13:32:35.870" v="1839" actId="26606"/>
          <ac:spMkLst>
            <pc:docMk/>
            <pc:sldMk cId="738230442" sldId="325"/>
            <ac:spMk id="83" creationId="{53F29798-D584-4792-9B62-3F5F5C36D619}"/>
          </ac:spMkLst>
        </pc:spChg>
        <pc:spChg chg="del">
          <ac:chgData name="Tina Schuermans" userId="7fabdca3-5dad-46cf-becd-15cf68f67b6f" providerId="ADAL" clId="{4EEF47FD-20FA-4388-8D06-59F7FF77FB3A}" dt="2022-01-19T13:32:24.921" v="1835" actId="26606"/>
          <ac:spMkLst>
            <pc:docMk/>
            <pc:sldMk cId="738230442" sldId="325"/>
            <ac:spMk id="137" creationId="{96918796-2918-40D6-BE3A-4600C47FCD42}"/>
          </ac:spMkLst>
        </pc:spChg>
        <pc:picChg chg="del mod">
          <ac:chgData name="Tina Schuermans" userId="7fabdca3-5dad-46cf-becd-15cf68f67b6f" providerId="ADAL" clId="{4EEF47FD-20FA-4388-8D06-59F7FF77FB3A}" dt="2022-01-19T13:32:31.371" v="1836" actId="478"/>
          <ac:picMkLst>
            <pc:docMk/>
            <pc:sldMk cId="738230442" sldId="325"/>
            <ac:picMk id="5" creationId="{6B38D911-B36A-4BFB-9734-2B0EF098FBF2}"/>
          </ac:picMkLst>
        </pc:picChg>
        <pc:picChg chg="add mod ord">
          <ac:chgData name="Tina Schuermans" userId="7fabdca3-5dad-46cf-becd-15cf68f67b6f" providerId="ADAL" clId="{4EEF47FD-20FA-4388-8D06-59F7FF77FB3A}" dt="2022-01-19T13:32:54.301" v="1843" actId="1076"/>
          <ac:picMkLst>
            <pc:docMk/>
            <pc:sldMk cId="738230442" sldId="325"/>
            <ac:picMk id="7" creationId="{312C73CA-2F1B-42E8-8E7F-3C3EED0EEEED}"/>
          </ac:picMkLst>
        </pc:picChg>
        <pc:picChg chg="add mod">
          <ac:chgData name="Tina Schuermans" userId="7fabdca3-5dad-46cf-becd-15cf68f67b6f" providerId="ADAL" clId="{4EEF47FD-20FA-4388-8D06-59F7FF77FB3A}" dt="2022-01-19T13:32:44.318" v="1841" actId="14100"/>
          <ac:picMkLst>
            <pc:docMk/>
            <pc:sldMk cId="738230442" sldId="325"/>
            <ac:picMk id="8" creationId="{AD36D4DB-B14F-4D00-8BF7-B76C844C63EC}"/>
          </ac:picMkLst>
        </pc:picChg>
        <pc:picChg chg="del">
          <ac:chgData name="Tina Schuermans" userId="7fabdca3-5dad-46cf-becd-15cf68f67b6f" providerId="ADAL" clId="{4EEF47FD-20FA-4388-8D06-59F7FF77FB3A}" dt="2022-01-19T13:32:19.537" v="1833" actId="478"/>
          <ac:picMkLst>
            <pc:docMk/>
            <pc:sldMk cId="738230442" sldId="325"/>
            <ac:picMk id="4100" creationId="{2A79C2C1-53D9-494B-8513-76B1B039260E}"/>
          </ac:picMkLst>
        </pc:picChg>
      </pc:sldChg>
      <pc:sldChg chg="addSp delSp modSp add mod ord modAnim modNotesTx">
        <pc:chgData name="Tina Schuermans" userId="7fabdca3-5dad-46cf-becd-15cf68f67b6f" providerId="ADAL" clId="{4EEF47FD-20FA-4388-8D06-59F7FF77FB3A}" dt="2022-01-19T13:42:49.632" v="2095" actId="20577"/>
        <pc:sldMkLst>
          <pc:docMk/>
          <pc:sldMk cId="1248897257" sldId="326"/>
        </pc:sldMkLst>
        <pc:spChg chg="mod">
          <ac:chgData name="Tina Schuermans" userId="7fabdca3-5dad-46cf-becd-15cf68f67b6f" providerId="ADAL" clId="{4EEF47FD-20FA-4388-8D06-59F7FF77FB3A}" dt="2022-01-19T13:35:41.628" v="1885" actId="20577"/>
          <ac:spMkLst>
            <pc:docMk/>
            <pc:sldMk cId="1248897257" sldId="326"/>
            <ac:spMk id="2" creationId="{673EDC6A-9438-42FB-BEB5-CE2C54A6F532}"/>
          </ac:spMkLst>
        </pc:spChg>
        <pc:picChg chg="add mod">
          <ac:chgData name="Tina Schuermans" userId="7fabdca3-5dad-46cf-becd-15cf68f67b6f" providerId="ADAL" clId="{4EEF47FD-20FA-4388-8D06-59F7FF77FB3A}" dt="2022-01-19T13:41:20.389" v="1896" actId="1076"/>
          <ac:picMkLst>
            <pc:docMk/>
            <pc:sldMk cId="1248897257" sldId="326"/>
            <ac:picMk id="3" creationId="{B1F5C8E0-8E88-4D21-BE3E-F7E98C78B6A8}"/>
          </ac:picMkLst>
        </pc:picChg>
        <pc:picChg chg="add del mod">
          <ac:chgData name="Tina Schuermans" userId="7fabdca3-5dad-46cf-becd-15cf68f67b6f" providerId="ADAL" clId="{4EEF47FD-20FA-4388-8D06-59F7FF77FB3A}" dt="2022-01-19T13:34:56.534" v="1874" actId="478"/>
          <ac:picMkLst>
            <pc:docMk/>
            <pc:sldMk cId="1248897257" sldId="326"/>
            <ac:picMk id="6" creationId="{AEA2C4F5-1838-41DF-9235-8EDEDEFCAB55}"/>
          </ac:picMkLst>
        </pc:picChg>
        <pc:picChg chg="add mod">
          <ac:chgData name="Tina Schuermans" userId="7fabdca3-5dad-46cf-becd-15cf68f67b6f" providerId="ADAL" clId="{4EEF47FD-20FA-4388-8D06-59F7FF77FB3A}" dt="2022-01-19T13:35:36.405" v="1880" actId="1076"/>
          <ac:picMkLst>
            <pc:docMk/>
            <pc:sldMk cId="1248897257" sldId="326"/>
            <ac:picMk id="7" creationId="{C733CC02-9797-47DB-9262-FE443C31E623}"/>
          </ac:picMkLst>
        </pc:picChg>
        <pc:picChg chg="del">
          <ac:chgData name="Tina Schuermans" userId="7fabdca3-5dad-46cf-becd-15cf68f67b6f" providerId="ADAL" clId="{4EEF47FD-20FA-4388-8D06-59F7FF77FB3A}" dt="2022-01-19T13:35:11.307" v="1878" actId="478"/>
          <ac:picMkLst>
            <pc:docMk/>
            <pc:sldMk cId="1248897257" sldId="326"/>
            <ac:picMk id="10" creationId="{90DD6105-567C-4687-AFDD-F871DD4F9084}"/>
          </ac:picMkLst>
        </pc:picChg>
        <pc:picChg chg="add del mod">
          <ac:chgData name="Tina Schuermans" userId="7fabdca3-5dad-46cf-becd-15cf68f67b6f" providerId="ADAL" clId="{4EEF47FD-20FA-4388-8D06-59F7FF77FB3A}" dt="2022-01-19T13:40:31.774" v="1892" actId="478"/>
          <ac:picMkLst>
            <pc:docMk/>
            <pc:sldMk cId="1248897257" sldId="326"/>
            <ac:picMk id="3074" creationId="{02F226B0-E8C8-489C-9A9A-3AAC24498EBF}"/>
          </ac:picMkLst>
        </pc:picChg>
        <pc:picChg chg="del">
          <ac:chgData name="Tina Schuermans" userId="7fabdca3-5dad-46cf-becd-15cf68f67b6f" providerId="ADAL" clId="{4EEF47FD-20FA-4388-8D06-59F7FF77FB3A}" dt="2022-01-19T13:34:46.935" v="1872" actId="478"/>
          <ac:picMkLst>
            <pc:docMk/>
            <pc:sldMk cId="1248897257" sldId="326"/>
            <ac:picMk id="10244" creationId="{476701DD-9FE6-452F-8AF4-C2341C509513}"/>
          </ac:picMkLst>
        </pc:picChg>
      </pc:sldChg>
      <pc:sldChg chg="add del">
        <pc:chgData name="Tina Schuermans" userId="7fabdca3-5dad-46cf-becd-15cf68f67b6f" providerId="ADAL" clId="{4EEF47FD-20FA-4388-8D06-59F7FF77FB3A}" dt="2022-01-19T13:43:56.588" v="2104" actId="2696"/>
        <pc:sldMkLst>
          <pc:docMk/>
          <pc:sldMk cId="1566158747" sldId="327"/>
        </pc:sldMkLst>
      </pc:sldChg>
      <pc:sldChg chg="addSp delSp modSp add mod ord modAnim">
        <pc:chgData name="Tina Schuermans" userId="7fabdca3-5dad-46cf-becd-15cf68f67b6f" providerId="ADAL" clId="{4EEF47FD-20FA-4388-8D06-59F7FF77FB3A}" dt="2022-01-19T13:45:21.504" v="2149"/>
        <pc:sldMkLst>
          <pc:docMk/>
          <pc:sldMk cId="1171854222" sldId="328"/>
        </pc:sldMkLst>
        <pc:spChg chg="mod">
          <ac:chgData name="Tina Schuermans" userId="7fabdca3-5dad-46cf-becd-15cf68f67b6f" providerId="ADAL" clId="{4EEF47FD-20FA-4388-8D06-59F7FF77FB3A}" dt="2022-01-19T13:45:05.983" v="2146" actId="20577"/>
          <ac:spMkLst>
            <pc:docMk/>
            <pc:sldMk cId="1171854222" sldId="328"/>
            <ac:spMk id="2" creationId="{673EDC6A-9438-42FB-BEB5-CE2C54A6F532}"/>
          </ac:spMkLst>
        </pc:spChg>
        <pc:spChg chg="mod">
          <ac:chgData name="Tina Schuermans" userId="7fabdca3-5dad-46cf-becd-15cf68f67b6f" providerId="ADAL" clId="{4EEF47FD-20FA-4388-8D06-59F7FF77FB3A}" dt="2022-01-19T13:45:21.504" v="2149"/>
          <ac:spMkLst>
            <pc:docMk/>
            <pc:sldMk cId="1171854222" sldId="328"/>
            <ac:spMk id="3" creationId="{CD98478B-FD63-473B-8805-226A56025A8F}"/>
          </ac:spMkLst>
        </pc:spChg>
        <pc:picChg chg="del">
          <ac:chgData name="Tina Schuermans" userId="7fabdca3-5dad-46cf-becd-15cf68f67b6f" providerId="ADAL" clId="{4EEF47FD-20FA-4388-8D06-59F7FF77FB3A}" dt="2022-01-19T13:44:20.707" v="2110" actId="478"/>
          <ac:picMkLst>
            <pc:docMk/>
            <pc:sldMk cId="1171854222" sldId="328"/>
            <ac:picMk id="6" creationId="{7CDE968D-6E05-4411-B44D-0364B64B7A83}"/>
          </ac:picMkLst>
        </pc:picChg>
        <pc:picChg chg="add del mod">
          <ac:chgData name="Tina Schuermans" userId="7fabdca3-5dad-46cf-becd-15cf68f67b6f" providerId="ADAL" clId="{4EEF47FD-20FA-4388-8D06-59F7FF77FB3A}" dt="2022-01-19T13:44:12.402" v="2106"/>
          <ac:picMkLst>
            <pc:docMk/>
            <pc:sldMk cId="1171854222" sldId="328"/>
            <ac:picMk id="8" creationId="{916670A5-2707-4F19-9EE9-BB960D89B8B6}"/>
          </ac:picMkLst>
        </pc:picChg>
        <pc:picChg chg="add mod">
          <ac:chgData name="Tina Schuermans" userId="7fabdca3-5dad-46cf-becd-15cf68f67b6f" providerId="ADAL" clId="{4EEF47FD-20FA-4388-8D06-59F7FF77FB3A}" dt="2022-01-19T13:44:17.738" v="2109" actId="1076"/>
          <ac:picMkLst>
            <pc:docMk/>
            <pc:sldMk cId="1171854222" sldId="328"/>
            <ac:picMk id="9" creationId="{1E56A641-57F9-4286-8486-9E7D04EA0885}"/>
          </ac:picMkLst>
        </pc:picChg>
        <pc:picChg chg="add mod">
          <ac:chgData name="Tina Schuermans" userId="7fabdca3-5dad-46cf-becd-15cf68f67b6f" providerId="ADAL" clId="{4EEF47FD-20FA-4388-8D06-59F7FF77FB3A}" dt="2022-01-19T13:44:43.172" v="2114" actId="1076"/>
          <ac:picMkLst>
            <pc:docMk/>
            <pc:sldMk cId="1171854222" sldId="328"/>
            <ac:picMk id="10" creationId="{632A6081-89F5-4CA4-BEDF-90AEB061AC63}"/>
          </ac:picMkLst>
        </pc:picChg>
        <pc:picChg chg="del">
          <ac:chgData name="Tina Schuermans" userId="7fabdca3-5dad-46cf-becd-15cf68f67b6f" providerId="ADAL" clId="{4EEF47FD-20FA-4388-8D06-59F7FF77FB3A}" dt="2022-01-19T13:44:15.471" v="2108" actId="478"/>
          <ac:picMkLst>
            <pc:docMk/>
            <pc:sldMk cId="1171854222" sldId="328"/>
            <ac:picMk id="10244" creationId="{476701DD-9FE6-452F-8AF4-C2341C509513}"/>
          </ac:picMkLst>
        </pc:picChg>
      </pc:sldChg>
      <pc:sldChg chg="addSp delSp add del setBg delDesignElem">
        <pc:chgData name="Tina Schuermans" userId="7fabdca3-5dad-46cf-becd-15cf68f67b6f" providerId="ADAL" clId="{4EEF47FD-20FA-4388-8D06-59F7FF77FB3A}" dt="2022-01-19T13:43:43.531" v="2103"/>
        <pc:sldMkLst>
          <pc:docMk/>
          <pc:sldMk cId="2327139379" sldId="329"/>
        </pc:sldMkLst>
        <pc:spChg chg="add del">
          <ac:chgData name="Tina Schuermans" userId="7fabdca3-5dad-46cf-becd-15cf68f67b6f" providerId="ADAL" clId="{4EEF47FD-20FA-4388-8D06-59F7FF77FB3A}" dt="2022-01-19T13:43:43.531" v="2103"/>
          <ac:spMkLst>
            <pc:docMk/>
            <pc:sldMk cId="2327139379" sldId="329"/>
            <ac:spMk id="137" creationId="{96918796-2918-40D6-BE3A-4600C47FCD42}"/>
          </ac:spMkLst>
        </pc:spChg>
      </pc:sldChg>
      <pc:sldChg chg="addSp delSp modSp add del mod setBg setClrOvrMap">
        <pc:chgData name="Tina Schuermans" userId="7fabdca3-5dad-46cf-becd-15cf68f67b6f" providerId="ADAL" clId="{4EEF47FD-20FA-4388-8D06-59F7FF77FB3A}" dt="2022-01-19T13:48:08.636" v="2287" actId="47"/>
        <pc:sldMkLst>
          <pc:docMk/>
          <pc:sldMk cId="4028302346" sldId="329"/>
        </pc:sldMkLst>
        <pc:spChg chg="mod ord">
          <ac:chgData name="Tina Schuermans" userId="7fabdca3-5dad-46cf-becd-15cf68f67b6f" providerId="ADAL" clId="{4EEF47FD-20FA-4388-8D06-59F7FF77FB3A}" dt="2022-01-19T13:46:54.647" v="2190" actId="26606"/>
          <ac:spMkLst>
            <pc:docMk/>
            <pc:sldMk cId="4028302346" sldId="329"/>
            <ac:spMk id="2" creationId="{33A4BDF5-D551-462C-BE5B-E8052C85F3ED}"/>
          </ac:spMkLst>
        </pc:spChg>
        <pc:spChg chg="mod">
          <ac:chgData name="Tina Schuermans" userId="7fabdca3-5dad-46cf-becd-15cf68f67b6f" providerId="ADAL" clId="{4EEF47FD-20FA-4388-8D06-59F7FF77FB3A}" dt="2022-01-19T13:46:54.647" v="2190" actId="26606"/>
          <ac:spMkLst>
            <pc:docMk/>
            <pc:sldMk cId="4028302346" sldId="329"/>
            <ac:spMk id="3" creationId="{37D8965D-AD96-4B99-B42E-0A9AC42B1236}"/>
          </ac:spMkLst>
        </pc:spChg>
        <pc:spChg chg="add">
          <ac:chgData name="Tina Schuermans" userId="7fabdca3-5dad-46cf-becd-15cf68f67b6f" providerId="ADAL" clId="{4EEF47FD-20FA-4388-8D06-59F7FF77FB3A}" dt="2022-01-19T13:46:54.647" v="2190" actId="26606"/>
          <ac:spMkLst>
            <pc:docMk/>
            <pc:sldMk cId="4028302346" sldId="329"/>
            <ac:spMk id="76" creationId="{5E8D2E83-FB3A-40E7-A9E5-7AB389D612B4}"/>
          </ac:spMkLst>
        </pc:spChg>
        <pc:spChg chg="del">
          <ac:chgData name="Tina Schuermans" userId="7fabdca3-5dad-46cf-becd-15cf68f67b6f" providerId="ADAL" clId="{4EEF47FD-20FA-4388-8D06-59F7FF77FB3A}" dt="2022-01-19T13:46:54.647" v="2190" actId="26606"/>
          <ac:spMkLst>
            <pc:docMk/>
            <pc:sldMk cId="4028302346" sldId="329"/>
            <ac:spMk id="5126" creationId="{5E52985E-2553-471E-82AA-5ED7A329890A}"/>
          </ac:spMkLst>
        </pc:spChg>
        <pc:picChg chg="del">
          <ac:chgData name="Tina Schuermans" userId="7fabdca3-5dad-46cf-becd-15cf68f67b6f" providerId="ADAL" clId="{4EEF47FD-20FA-4388-8D06-59F7FF77FB3A}" dt="2022-01-19T13:46:14.625" v="2187" actId="478"/>
          <ac:picMkLst>
            <pc:docMk/>
            <pc:sldMk cId="4028302346" sldId="329"/>
            <ac:picMk id="5122" creationId="{E22128D8-5D7A-484D-A78B-97A5EBE56DE3}"/>
          </ac:picMkLst>
        </pc:picChg>
        <pc:picChg chg="mod">
          <ac:chgData name="Tina Schuermans" userId="7fabdca3-5dad-46cf-becd-15cf68f67b6f" providerId="ADAL" clId="{4EEF47FD-20FA-4388-8D06-59F7FF77FB3A}" dt="2022-01-19T13:46:54.647" v="2190" actId="26606"/>
          <ac:picMkLst>
            <pc:docMk/>
            <pc:sldMk cId="4028302346" sldId="329"/>
            <ac:picMk id="5124" creationId="{AD5482D4-224D-4983-8FAB-02E14649974F}"/>
          </ac:picMkLst>
        </pc:picChg>
        <pc:cxnChg chg="del">
          <ac:chgData name="Tina Schuermans" userId="7fabdca3-5dad-46cf-becd-15cf68f67b6f" providerId="ADAL" clId="{4EEF47FD-20FA-4388-8D06-59F7FF77FB3A}" dt="2022-01-19T13:46:54.647" v="2190" actId="26606"/>
          <ac:cxnSpMkLst>
            <pc:docMk/>
            <pc:sldMk cId="4028302346" sldId="329"/>
            <ac:cxnSpMk id="5127" creationId="{DAE3ABC6-4042-4293-A7DF-F01181363B7E}"/>
          </ac:cxnSpMkLst>
        </pc:cxnChg>
      </pc:sldChg>
      <pc:sldChg chg="addSp delSp modSp add mod ord delAnim modNotesTx">
        <pc:chgData name="Tina Schuermans" userId="7fabdca3-5dad-46cf-becd-15cf68f67b6f" providerId="ADAL" clId="{4EEF47FD-20FA-4388-8D06-59F7FF77FB3A}" dt="2022-01-19T13:47:59.764" v="2286" actId="20577"/>
        <pc:sldMkLst>
          <pc:docMk/>
          <pc:sldMk cId="1172200419" sldId="330"/>
        </pc:sldMkLst>
        <pc:spChg chg="mod">
          <ac:chgData name="Tina Schuermans" userId="7fabdca3-5dad-46cf-becd-15cf68f67b6f" providerId="ADAL" clId="{4EEF47FD-20FA-4388-8D06-59F7FF77FB3A}" dt="2022-01-19T13:47:33.389" v="2202" actId="20577"/>
          <ac:spMkLst>
            <pc:docMk/>
            <pc:sldMk cId="1172200419" sldId="330"/>
            <ac:spMk id="2" creationId="{673EDC6A-9438-42FB-BEB5-CE2C54A6F532}"/>
          </ac:spMkLst>
        </pc:spChg>
        <pc:picChg chg="del">
          <ac:chgData name="Tina Schuermans" userId="7fabdca3-5dad-46cf-becd-15cf68f67b6f" providerId="ADAL" clId="{4EEF47FD-20FA-4388-8D06-59F7FF77FB3A}" dt="2022-01-19T13:47:17.125" v="2195" actId="478"/>
          <ac:picMkLst>
            <pc:docMk/>
            <pc:sldMk cId="1172200419" sldId="330"/>
            <ac:picMk id="3" creationId="{B1F5C8E0-8E88-4D21-BE3E-F7E98C78B6A8}"/>
          </ac:picMkLst>
        </pc:picChg>
        <pc:picChg chg="add mod">
          <ac:chgData name="Tina Schuermans" userId="7fabdca3-5dad-46cf-becd-15cf68f67b6f" providerId="ADAL" clId="{4EEF47FD-20FA-4388-8D06-59F7FF77FB3A}" dt="2022-01-19T13:47:30.086" v="2198" actId="1076"/>
          <ac:picMkLst>
            <pc:docMk/>
            <pc:sldMk cId="1172200419" sldId="330"/>
            <ac:picMk id="6" creationId="{2D1847AE-0437-442D-8440-F6D1F2347488}"/>
          </ac:picMkLst>
        </pc:picChg>
        <pc:picChg chg="del">
          <ac:chgData name="Tina Schuermans" userId="7fabdca3-5dad-46cf-becd-15cf68f67b6f" providerId="ADAL" clId="{4EEF47FD-20FA-4388-8D06-59F7FF77FB3A}" dt="2022-01-19T13:47:16.051" v="2194" actId="478"/>
          <ac:picMkLst>
            <pc:docMk/>
            <pc:sldMk cId="1172200419" sldId="330"/>
            <ac:picMk id="7" creationId="{C733CC02-9797-47DB-9262-FE443C31E623}"/>
          </ac:picMkLst>
        </pc:picChg>
      </pc:sldChg>
      <pc:sldChg chg="addSp delSp modSp add mod ord modNotesTx">
        <pc:chgData name="Tina Schuermans" userId="7fabdca3-5dad-46cf-becd-15cf68f67b6f" providerId="ADAL" clId="{4EEF47FD-20FA-4388-8D06-59F7FF77FB3A}" dt="2022-01-19T14:03:02.706" v="3126" actId="313"/>
        <pc:sldMkLst>
          <pc:docMk/>
          <pc:sldMk cId="2772776669" sldId="331"/>
        </pc:sldMkLst>
        <pc:spChg chg="mod">
          <ac:chgData name="Tina Schuermans" userId="7fabdca3-5dad-46cf-becd-15cf68f67b6f" providerId="ADAL" clId="{4EEF47FD-20FA-4388-8D06-59F7FF77FB3A}" dt="2022-01-19T13:56:36.784" v="2917" actId="26606"/>
          <ac:spMkLst>
            <pc:docMk/>
            <pc:sldMk cId="2772776669" sldId="331"/>
            <ac:spMk id="2" creationId="{C24CFE54-390A-4E89-836E-43728797F4F5}"/>
          </ac:spMkLst>
        </pc:spChg>
        <pc:spChg chg="del mod">
          <ac:chgData name="Tina Schuermans" userId="7fabdca3-5dad-46cf-becd-15cf68f67b6f" providerId="ADAL" clId="{4EEF47FD-20FA-4388-8D06-59F7FF77FB3A}" dt="2022-01-19T13:53:01.334" v="2661" actId="3680"/>
          <ac:spMkLst>
            <pc:docMk/>
            <pc:sldMk cId="2772776669" sldId="331"/>
            <ac:spMk id="3" creationId="{2547F9AA-E81E-4698-BCEE-BD9CD992CB3B}"/>
          </ac:spMkLst>
        </pc:spChg>
        <pc:spChg chg="del">
          <ac:chgData name="Tina Schuermans" userId="7fabdca3-5dad-46cf-becd-15cf68f67b6f" providerId="ADAL" clId="{4EEF47FD-20FA-4388-8D06-59F7FF77FB3A}" dt="2022-01-19T13:56:36.784" v="2917" actId="26606"/>
          <ac:spMkLst>
            <pc:docMk/>
            <pc:sldMk cId="2772776669" sldId="331"/>
            <ac:spMk id="71" creationId="{F13C74B1-5B17-4795-BED0-7140497B445A}"/>
          </ac:spMkLst>
        </pc:spChg>
        <pc:spChg chg="del">
          <ac:chgData name="Tina Schuermans" userId="7fabdca3-5dad-46cf-becd-15cf68f67b6f" providerId="ADAL" clId="{4EEF47FD-20FA-4388-8D06-59F7FF77FB3A}" dt="2022-01-19T13:56:36.784" v="2917" actId="26606"/>
          <ac:spMkLst>
            <pc:docMk/>
            <pc:sldMk cId="2772776669" sldId="331"/>
            <ac:spMk id="73" creationId="{D4974D33-8DC5-464E-8C6D-BE58F0669C17}"/>
          </ac:spMkLst>
        </pc:spChg>
        <pc:spChg chg="add">
          <ac:chgData name="Tina Schuermans" userId="7fabdca3-5dad-46cf-becd-15cf68f67b6f" providerId="ADAL" clId="{4EEF47FD-20FA-4388-8D06-59F7FF77FB3A}" dt="2022-01-19T13:56:36.784" v="2917" actId="26606"/>
          <ac:spMkLst>
            <pc:docMk/>
            <pc:sldMk cId="2772776669" sldId="331"/>
            <ac:spMk id="78" creationId="{96918796-2918-40D6-BE3A-4600C47FCD42}"/>
          </ac:spMkLst>
        </pc:spChg>
        <pc:graphicFrameChg chg="add mod ord modGraphic">
          <ac:chgData name="Tina Schuermans" userId="7fabdca3-5dad-46cf-becd-15cf68f67b6f" providerId="ADAL" clId="{4EEF47FD-20FA-4388-8D06-59F7FF77FB3A}" dt="2022-01-19T13:58:05.386" v="2971" actId="14100"/>
          <ac:graphicFrameMkLst>
            <pc:docMk/>
            <pc:sldMk cId="2772776669" sldId="331"/>
            <ac:graphicFrameMk id="4" creationId="{D49614C8-C51E-4757-A05A-292C843D1E9B}"/>
          </ac:graphicFrameMkLst>
        </pc:graphicFrameChg>
        <pc:picChg chg="del">
          <ac:chgData name="Tina Schuermans" userId="7fabdca3-5dad-46cf-becd-15cf68f67b6f" providerId="ADAL" clId="{4EEF47FD-20FA-4388-8D06-59F7FF77FB3A}" dt="2022-01-19T13:52:49.119" v="2659" actId="478"/>
          <ac:picMkLst>
            <pc:docMk/>
            <pc:sldMk cId="2772776669" sldId="331"/>
            <ac:picMk id="9218" creationId="{986FA69A-A35A-46E8-9B6F-E0EC8F68FB36}"/>
          </ac:picMkLst>
        </pc:picChg>
      </pc:sldChg>
      <pc:sldChg chg="addSp delSp modSp add del mod ord">
        <pc:chgData name="Tina Schuermans" userId="7fabdca3-5dad-46cf-becd-15cf68f67b6f" providerId="ADAL" clId="{4EEF47FD-20FA-4388-8D06-59F7FF77FB3A}" dt="2022-01-19T14:11:01.898" v="3255" actId="47"/>
        <pc:sldMkLst>
          <pc:docMk/>
          <pc:sldMk cId="1223459636" sldId="332"/>
        </pc:sldMkLst>
        <pc:spChg chg="mod">
          <ac:chgData name="Tina Schuermans" userId="7fabdca3-5dad-46cf-becd-15cf68f67b6f" providerId="ADAL" clId="{4EEF47FD-20FA-4388-8D06-59F7FF77FB3A}" dt="2022-01-19T14:09:03" v="3177" actId="20577"/>
          <ac:spMkLst>
            <pc:docMk/>
            <pc:sldMk cId="1223459636" sldId="332"/>
            <ac:spMk id="2" creationId="{CB0F70F0-3163-42FA-9342-66CB6420D834}"/>
          </ac:spMkLst>
        </pc:spChg>
        <pc:spChg chg="mod">
          <ac:chgData name="Tina Schuermans" userId="7fabdca3-5dad-46cf-becd-15cf68f67b6f" providerId="ADAL" clId="{4EEF47FD-20FA-4388-8D06-59F7FF77FB3A}" dt="2022-01-19T14:09:08.386" v="3178" actId="6549"/>
          <ac:spMkLst>
            <pc:docMk/>
            <pc:sldMk cId="1223459636" sldId="332"/>
            <ac:spMk id="3" creationId="{C46217E4-FF14-4821-B801-56F611D44E30}"/>
          </ac:spMkLst>
        </pc:spChg>
        <pc:picChg chg="add mod">
          <ac:chgData name="Tina Schuermans" userId="7fabdca3-5dad-46cf-becd-15cf68f67b6f" providerId="ADAL" clId="{4EEF47FD-20FA-4388-8D06-59F7FF77FB3A}" dt="2022-01-19T14:09:58.679" v="3185" actId="14100"/>
          <ac:picMkLst>
            <pc:docMk/>
            <pc:sldMk cId="1223459636" sldId="332"/>
            <ac:picMk id="4" creationId="{44D39641-E7F5-48DD-BCFA-8721EC5F9176}"/>
          </ac:picMkLst>
        </pc:picChg>
        <pc:picChg chg="del">
          <ac:chgData name="Tina Schuermans" userId="7fabdca3-5dad-46cf-becd-15cf68f67b6f" providerId="ADAL" clId="{4EEF47FD-20FA-4388-8D06-59F7FF77FB3A}" dt="2022-01-19T14:09:27.101" v="3181" actId="478"/>
          <ac:picMkLst>
            <pc:docMk/>
            <pc:sldMk cId="1223459636" sldId="332"/>
            <ac:picMk id="6146" creationId="{BABB5F99-4E45-439C-A91C-55AFDCEFAC2C}"/>
          </ac:picMkLst>
        </pc:picChg>
        <pc:picChg chg="mod">
          <ac:chgData name="Tina Schuermans" userId="7fabdca3-5dad-46cf-becd-15cf68f67b6f" providerId="ADAL" clId="{4EEF47FD-20FA-4388-8D06-59F7FF77FB3A}" dt="2022-01-19T14:10:03.884" v="3186" actId="14100"/>
          <ac:picMkLst>
            <pc:docMk/>
            <pc:sldMk cId="1223459636" sldId="332"/>
            <ac:picMk id="6148" creationId="{51833B66-CDBC-4CC8-B43E-8D19DC759E5E}"/>
          </ac:picMkLst>
        </pc:picChg>
      </pc:sldChg>
      <pc:sldChg chg="addSp delSp modSp add mod ord modNotesTx">
        <pc:chgData name="Tina Schuermans" userId="7fabdca3-5dad-46cf-becd-15cf68f67b6f" providerId="ADAL" clId="{4EEF47FD-20FA-4388-8D06-59F7FF77FB3A}" dt="2022-01-19T14:19:03.409" v="3613" actId="26606"/>
        <pc:sldMkLst>
          <pc:docMk/>
          <pc:sldMk cId="1138469648" sldId="333"/>
        </pc:sldMkLst>
        <pc:spChg chg="mod ord">
          <ac:chgData name="Tina Schuermans" userId="7fabdca3-5dad-46cf-becd-15cf68f67b6f" providerId="ADAL" clId="{4EEF47FD-20FA-4388-8D06-59F7FF77FB3A}" dt="2022-01-19T14:19:03.409" v="3613" actId="26606"/>
          <ac:spMkLst>
            <pc:docMk/>
            <pc:sldMk cId="1138469648" sldId="333"/>
            <ac:spMk id="2" creationId="{673EDC6A-9438-42FB-BEB5-CE2C54A6F532}"/>
          </ac:spMkLst>
        </pc:spChg>
        <pc:spChg chg="add del">
          <ac:chgData name="Tina Schuermans" userId="7fabdca3-5dad-46cf-becd-15cf68f67b6f" providerId="ADAL" clId="{4EEF47FD-20FA-4388-8D06-59F7FF77FB3A}" dt="2022-01-19T14:19:03.409" v="3613" actId="26606"/>
          <ac:spMkLst>
            <pc:docMk/>
            <pc:sldMk cId="1138469648" sldId="333"/>
            <ac:spMk id="78" creationId="{96918796-2918-40D6-BE3A-4600C47FCD42}"/>
          </ac:spMkLst>
        </pc:spChg>
        <pc:spChg chg="add">
          <ac:chgData name="Tina Schuermans" userId="7fabdca3-5dad-46cf-becd-15cf68f67b6f" providerId="ADAL" clId="{4EEF47FD-20FA-4388-8D06-59F7FF77FB3A}" dt="2022-01-19T14:19:03.409" v="3613" actId="26606"/>
          <ac:spMkLst>
            <pc:docMk/>
            <pc:sldMk cId="1138469648" sldId="333"/>
            <ac:spMk id="135" creationId="{96918796-2918-40D6-BE3A-4600C47FCD42}"/>
          </ac:spMkLst>
        </pc:spChg>
        <pc:spChg chg="del">
          <ac:chgData name="Tina Schuermans" userId="7fabdca3-5dad-46cf-becd-15cf68f67b6f" providerId="ADAL" clId="{4EEF47FD-20FA-4388-8D06-59F7FF77FB3A}" dt="2022-01-19T14:10:57.229" v="3254" actId="26606"/>
          <ac:spMkLst>
            <pc:docMk/>
            <pc:sldMk cId="1138469648" sldId="333"/>
            <ac:spMk id="137" creationId="{96918796-2918-40D6-BE3A-4600C47FCD42}"/>
          </ac:spMkLst>
        </pc:spChg>
        <pc:picChg chg="add mod ord">
          <ac:chgData name="Tina Schuermans" userId="7fabdca3-5dad-46cf-becd-15cf68f67b6f" providerId="ADAL" clId="{4EEF47FD-20FA-4388-8D06-59F7FF77FB3A}" dt="2022-01-19T14:19:03.409" v="3613" actId="26606"/>
          <ac:picMkLst>
            <pc:docMk/>
            <pc:sldMk cId="1138469648" sldId="333"/>
            <ac:picMk id="5" creationId="{BCA32B49-5F33-4B05-971A-CEFFEDD6033C}"/>
          </ac:picMkLst>
        </pc:picChg>
        <pc:picChg chg="del">
          <ac:chgData name="Tina Schuermans" userId="7fabdca3-5dad-46cf-becd-15cf68f67b6f" providerId="ADAL" clId="{4EEF47FD-20FA-4388-8D06-59F7FF77FB3A}" dt="2022-01-19T14:10:34.507" v="3192" actId="478"/>
          <ac:picMkLst>
            <pc:docMk/>
            <pc:sldMk cId="1138469648" sldId="333"/>
            <ac:picMk id="6" creationId="{2D1847AE-0437-442D-8440-F6D1F2347488}"/>
          </ac:picMkLst>
        </pc:picChg>
        <pc:picChg chg="add del mod">
          <ac:chgData name="Tina Schuermans" userId="7fabdca3-5dad-46cf-becd-15cf68f67b6f" providerId="ADAL" clId="{4EEF47FD-20FA-4388-8D06-59F7FF77FB3A}" dt="2022-01-19T14:16:36.640" v="3610" actId="478"/>
          <ac:picMkLst>
            <pc:docMk/>
            <pc:sldMk cId="1138469648" sldId="333"/>
            <ac:picMk id="7" creationId="{94A2735A-34D3-4AB7-9E31-E7925455D488}"/>
          </ac:picMkLst>
        </pc:picChg>
        <pc:picChg chg="add mod ord">
          <ac:chgData name="Tina Schuermans" userId="7fabdca3-5dad-46cf-becd-15cf68f67b6f" providerId="ADAL" clId="{4EEF47FD-20FA-4388-8D06-59F7FF77FB3A}" dt="2022-01-19T14:19:03.409" v="3613" actId="26606"/>
          <ac:picMkLst>
            <pc:docMk/>
            <pc:sldMk cId="1138469648" sldId="333"/>
            <ac:picMk id="9218" creationId="{C7621394-164B-42AA-9F83-0F427092B19E}"/>
          </ac:picMkLst>
        </pc:picChg>
      </pc:sldChg>
      <pc:sldChg chg="add modNotesTx">
        <pc:chgData name="Tina Schuermans" userId="7fabdca3-5dad-46cf-becd-15cf68f67b6f" providerId="ADAL" clId="{4EEF47FD-20FA-4388-8D06-59F7FF77FB3A}" dt="2022-01-19T14:23:40.872" v="3694" actId="12"/>
        <pc:sldMkLst>
          <pc:docMk/>
          <pc:sldMk cId="3132536299" sldId="334"/>
        </pc:sldMkLst>
      </pc:sldChg>
      <pc:sldChg chg="modSp new mod">
        <pc:chgData name="Tina Schuermans" userId="7fabdca3-5dad-46cf-becd-15cf68f67b6f" providerId="ADAL" clId="{4EEF47FD-20FA-4388-8D06-59F7FF77FB3A}" dt="2022-01-19T14:24:36.710" v="3710" actId="5793"/>
        <pc:sldMkLst>
          <pc:docMk/>
          <pc:sldMk cId="823884718" sldId="335"/>
        </pc:sldMkLst>
        <pc:spChg chg="mod">
          <ac:chgData name="Tina Schuermans" userId="7fabdca3-5dad-46cf-becd-15cf68f67b6f" providerId="ADAL" clId="{4EEF47FD-20FA-4388-8D06-59F7FF77FB3A}" dt="2022-01-19T14:24:36.710" v="3710" actId="5793"/>
          <ac:spMkLst>
            <pc:docMk/>
            <pc:sldMk cId="823884718" sldId="335"/>
            <ac:spMk id="2" creationId="{0B1BECAD-A694-4535-A093-A7CF5F0B25C8}"/>
          </ac:spMkLst>
        </pc:spChg>
      </pc:sldChg>
    </pc:docChg>
  </pc:docChgLst>
  <pc:docChgLst>
    <pc:chgData name="Jasmien Schutz" userId="ecee2d7c-3d12-4663-8906-aadea27e987b" providerId="ADAL" clId="{05E6F62B-93DA-41CC-8927-4925BAEA9D92}"/>
    <pc:docChg chg="addSld modSld sldOrd">
      <pc:chgData name="Jasmien Schutz" userId="ecee2d7c-3d12-4663-8906-aadea27e987b" providerId="ADAL" clId="{05E6F62B-93DA-41CC-8927-4925BAEA9D92}" dt="2022-03-09T17:59:24.769" v="3"/>
      <pc:docMkLst>
        <pc:docMk/>
      </pc:docMkLst>
      <pc:sldChg chg="delSp add ord setBg delDesignElem">
        <pc:chgData name="Jasmien Schutz" userId="ecee2d7c-3d12-4663-8906-aadea27e987b" providerId="ADAL" clId="{05E6F62B-93DA-41CC-8927-4925BAEA9D92}" dt="2022-03-09T17:59:24.769" v="3"/>
        <pc:sldMkLst>
          <pc:docMk/>
          <pc:sldMk cId="1268020830" sldId="316"/>
        </pc:sldMkLst>
        <pc:spChg chg="del">
          <ac:chgData name="Jasmien Schutz" userId="ecee2d7c-3d12-4663-8906-aadea27e987b" providerId="ADAL" clId="{05E6F62B-93DA-41CC-8927-4925BAEA9D92}" dt="2022-03-09T17:59:19.418" v="1"/>
          <ac:spMkLst>
            <pc:docMk/>
            <pc:sldMk cId="1268020830" sldId="316"/>
            <ac:spMk id="71" creationId="{A4AC5506-6312-4701-8D3C-40187889A9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ACBA8B39-614C-4628-8090-ACF89890BAF7}" type="datetimeFigureOut">
              <a:rPr lang="nl-BE" smtClean="0"/>
              <a:t>11/03/2022</a:t>
            </a:fld>
            <a:endParaRPr lang="nl-BE"/>
          </a:p>
        </p:txBody>
      </p:sp>
      <p:sp>
        <p:nvSpPr>
          <p:cNvPr id="4" name="Tijdelijke aanduiding voor dia-afbeelding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176DF3EA-B015-4AFD-8A03-C9A33604C7B8}" type="slidenum">
              <a:rPr lang="nl-BE" smtClean="0"/>
              <a:t>‹nr.›</a:t>
            </a:fld>
            <a:endParaRPr lang="nl-BE"/>
          </a:p>
        </p:txBody>
      </p:sp>
    </p:spTree>
    <p:extLst>
      <p:ext uri="{BB962C8B-B14F-4D97-AF65-F5344CB8AC3E}">
        <p14:creationId xmlns:p14="http://schemas.microsoft.com/office/powerpoint/2010/main" val="166120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a:t>
            </a:fld>
            <a:endParaRPr lang="nl-BE"/>
          </a:p>
        </p:txBody>
      </p:sp>
    </p:spTree>
    <p:extLst>
      <p:ext uri="{BB962C8B-B14F-4D97-AF65-F5344CB8AC3E}">
        <p14:creationId xmlns:p14="http://schemas.microsoft.com/office/powerpoint/2010/main" val="47879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11</a:t>
            </a:fld>
            <a:endParaRPr lang="nl-BE"/>
          </a:p>
        </p:txBody>
      </p:sp>
    </p:spTree>
    <p:extLst>
      <p:ext uri="{BB962C8B-B14F-4D97-AF65-F5344CB8AC3E}">
        <p14:creationId xmlns:p14="http://schemas.microsoft.com/office/powerpoint/2010/main" val="2033126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gebeurt niet alleen bij anderen, ook bij jou</a:t>
            </a:r>
          </a:p>
          <a:p>
            <a:r>
              <a:rPr lang="nl-BE" dirty="0"/>
              <a:t>Gebeurt wel af en toe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12</a:t>
            </a:fld>
            <a:endParaRPr lang="nl-BE"/>
          </a:p>
        </p:txBody>
      </p:sp>
    </p:spTree>
    <p:extLst>
      <p:ext uri="{BB962C8B-B14F-4D97-AF65-F5344CB8AC3E}">
        <p14:creationId xmlns:p14="http://schemas.microsoft.com/office/powerpoint/2010/main" val="4225476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indent="-228600">
              <a:lnSpc>
                <a:spcPct val="115000"/>
              </a:lnSpc>
              <a:spcBef>
                <a:spcPts val="285"/>
              </a:spcBef>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Hoe komt dit binnen bij de deelnemers? Stel volgende vragen: </a:t>
            </a:r>
          </a:p>
          <a:p>
            <a:pPr marL="342900" lvl="0" indent="-342900">
              <a:lnSpc>
                <a:spcPct val="115000"/>
              </a:lnSpc>
              <a:spcBef>
                <a:spcPts val="285"/>
              </a:spcBef>
              <a:buFont typeface="Symbol" panose="05050102010706020507" pitchFamily="18" charset="2"/>
              <a:buChar char=""/>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Wisten jullie dat er al veel branden gebeurd zijn in jeugdlokalen? </a:t>
            </a:r>
          </a:p>
          <a:p>
            <a:pPr marL="342900" lvl="0" indent="-342900">
              <a:lnSpc>
                <a:spcPct val="115000"/>
              </a:lnSpc>
              <a:spcBef>
                <a:spcPts val="285"/>
              </a:spcBef>
              <a:buFont typeface="Symbol" panose="05050102010706020507" pitchFamily="18" charset="2"/>
              <a:buChar char=""/>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Ben je daarvan geschrokken/onder de indruk?  </a:t>
            </a:r>
          </a:p>
          <a:p>
            <a:pPr marL="342900" lvl="0" indent="-342900">
              <a:lnSpc>
                <a:spcPct val="115000"/>
              </a:lnSpc>
              <a:spcBef>
                <a:spcPts val="285"/>
              </a:spcBef>
              <a:buFont typeface="Symbol" panose="05050102010706020507" pitchFamily="18" charset="2"/>
              <a:buChar char=""/>
            </a:pP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Symbol" panose="05050102010706020507" pitchFamily="18" charset="2"/>
              <a:buNone/>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Hier ook zeker wijzen op de impact van de werking </a:t>
            </a:r>
            <a:br>
              <a:rPr lang="nl-BE" sz="1200" dirty="0">
                <a:effectLst/>
                <a:latin typeface="Trebuchet MS" panose="020B0603020202020204" pitchFamily="34" charset="0"/>
                <a:ea typeface="Calibri" panose="020F0502020204030204" pitchFamily="34" charset="0"/>
                <a:cs typeface="Times New Roman" panose="02020603050405020304" pitchFamily="18" charset="0"/>
              </a:rPr>
            </a:br>
            <a:r>
              <a:rPr lang="nl-BE" sz="1200" dirty="0">
                <a:effectLst/>
                <a:latin typeface="Trebuchet MS" panose="020B0603020202020204" pitchFamily="34" charset="0"/>
                <a:ea typeface="Calibri" panose="020F0502020204030204" pitchFamily="34" charset="0"/>
                <a:cs typeface="Times New Roman" panose="02020603050405020304" pitchFamily="18" charset="0"/>
              </a:rPr>
              <a:t>Gaat over meer dan veiligheid – zelf al kan je iedereen in veiligheid brengen </a:t>
            </a:r>
            <a:r>
              <a:rPr lang="nl-BE" sz="1200" dirty="0" err="1">
                <a:effectLst/>
                <a:latin typeface="Trebuchet MS" panose="020B0603020202020204" pitchFamily="34" charset="0"/>
                <a:ea typeface="Calibri" panose="020F0502020204030204" pitchFamily="34" charset="0"/>
                <a:cs typeface="Times New Roman" panose="02020603050405020304" pitchFamily="18" charset="0"/>
              </a:rPr>
              <a:t>etc</a:t>
            </a:r>
            <a:r>
              <a:rPr lang="nl-BE" sz="1200" dirty="0">
                <a:effectLst/>
                <a:latin typeface="Trebuchet MS" panose="020B0603020202020204" pitchFamily="34" charset="0"/>
                <a:ea typeface="Calibri" panose="020F0502020204030204" pitchFamily="34" charset="0"/>
                <a:cs typeface="Times New Roman" panose="02020603050405020304" pitchFamily="18" charset="0"/>
              </a:rPr>
              <a:t>, de impact heeft op lange termijn ook vaak zware gevolgen voor de werking </a:t>
            </a:r>
          </a:p>
          <a:p>
            <a:endParaRPr lang="nl-BE" dirty="0"/>
          </a:p>
          <a:p>
            <a:r>
              <a:rPr lang="nl-BE"/>
              <a:t>Opgelet – wisselen van scherm want filmpje opent op het internet !</a:t>
            </a: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13</a:t>
            </a:fld>
            <a:endParaRPr lang="nl-BE"/>
          </a:p>
        </p:txBody>
      </p:sp>
    </p:spTree>
    <p:extLst>
      <p:ext uri="{BB962C8B-B14F-4D97-AF65-F5344CB8AC3E}">
        <p14:creationId xmlns:p14="http://schemas.microsoft.com/office/powerpoint/2010/main" val="1924662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14</a:t>
            </a:fld>
            <a:endParaRPr lang="nl-BE"/>
          </a:p>
        </p:txBody>
      </p:sp>
    </p:spTree>
    <p:extLst>
      <p:ext uri="{BB962C8B-B14F-4D97-AF65-F5344CB8AC3E}">
        <p14:creationId xmlns:p14="http://schemas.microsoft.com/office/powerpoint/2010/main" val="930857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Doelstelling: </a:t>
            </a:r>
          </a:p>
          <a:p>
            <a:pPr marL="171450" indent="-171450">
              <a:buFontTx/>
              <a:buChar char="-"/>
            </a:pPr>
            <a:r>
              <a:rPr lang="nl-BE" b="1" dirty="0"/>
              <a:t>de deelnemers herkennen de belangrijkste pictogrammen </a:t>
            </a:r>
          </a:p>
          <a:p>
            <a:pPr marL="171450" indent="-171450">
              <a:buFontTx/>
              <a:buChar char="-"/>
            </a:pPr>
            <a:endParaRPr lang="nl-BE" b="1" dirty="0"/>
          </a:p>
          <a:p>
            <a:pPr marL="171450" indent="-171450">
              <a:buFontTx/>
              <a:buChar char="-"/>
            </a:pPr>
            <a:endParaRPr lang="nl-BE" b="1" dirty="0"/>
          </a:p>
          <a:p>
            <a:pPr marL="0" indent="0">
              <a:buFontTx/>
              <a:buNone/>
            </a:pPr>
            <a:r>
              <a:rPr lang="nl-BE" b="0" i="0" dirty="0"/>
              <a:t>Je verdeeld de groep in kleinere groepjes en heeft hen elk de 20 pictogrammen zonder ‘uitleg’</a:t>
            </a:r>
          </a:p>
          <a:p>
            <a:pPr marL="0" indent="0">
              <a:buFontTx/>
              <a:buNone/>
            </a:pPr>
            <a:r>
              <a:rPr lang="nl-BE" b="0" i="0" dirty="0"/>
              <a:t>Lees een verhaal voor of verzin zelf een verhaal waarin een aantal termen zitten die ook een pictogram hebben. </a:t>
            </a:r>
            <a:br>
              <a:rPr lang="nl-BE" b="0" i="0" dirty="0"/>
            </a:br>
            <a:r>
              <a:rPr lang="nl-BE" b="0" i="0" dirty="0"/>
              <a:t>Laat de groepen de pictogrammen die ze denken te horen in de juiste volgorde leggen</a:t>
            </a:r>
          </a:p>
          <a:p>
            <a:pPr marL="0" indent="0">
              <a:buFontTx/>
              <a:buNone/>
            </a:pPr>
            <a:r>
              <a:rPr lang="nl-BE" b="0" i="0" dirty="0"/>
              <a:t>Je kan in verschillende rondes werken waarbij je aangeeft of een groep alles juist heeft, of er fouten zijn (bv hoeveel fouten heeft een groep, zonder ze aan te duiden…)</a:t>
            </a:r>
          </a:p>
          <a:p>
            <a:pPr marL="0" indent="0">
              <a:buFontTx/>
              <a:buNone/>
            </a:pPr>
            <a:endParaRPr lang="nl-BE" b="0" i="0" dirty="0"/>
          </a:p>
          <a:p>
            <a:pPr marL="0" indent="0">
              <a:buFontTx/>
              <a:buNone/>
            </a:pPr>
            <a:r>
              <a:rPr lang="nl-BE" b="0" i="0" dirty="0"/>
              <a:t>Wat kan je hier zeggen?</a:t>
            </a:r>
            <a:br>
              <a:rPr lang="nl-BE" b="0" i="0" dirty="0"/>
            </a:br>
            <a:r>
              <a:rPr lang="nl-BE" b="0" i="0" dirty="0"/>
              <a:t>Je komt heel wat pictogrammen tegen – maar waar gebruiken we ze allemaal voor </a:t>
            </a:r>
          </a:p>
          <a:p>
            <a:pPr marL="0" indent="0">
              <a:buFontTx/>
              <a:buNone/>
            </a:pPr>
            <a:endParaRPr lang="nl-BE" b="0" i="0" dirty="0"/>
          </a:p>
          <a:p>
            <a:pPr marL="0" indent="0">
              <a:buFontTx/>
              <a:buNone/>
            </a:pPr>
            <a:r>
              <a:rPr lang="nl-BE" b="0" i="0" dirty="0"/>
              <a:t>https://www.nvwa.nl/onderwerpen/huishoudchemicalien/etiketten-en-gevaarsymbolen/betekenis-gevaarsymbolen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15</a:t>
            </a:fld>
            <a:endParaRPr lang="nl-BE"/>
          </a:p>
        </p:txBody>
      </p:sp>
    </p:spTree>
    <p:extLst>
      <p:ext uri="{BB962C8B-B14F-4D97-AF65-F5344CB8AC3E}">
        <p14:creationId xmlns:p14="http://schemas.microsoft.com/office/powerpoint/2010/main" val="973487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Deel de verhalen uit aan de deelnemers en laat ze 2minuten op voorhand lezen.</a:t>
            </a:r>
          </a:p>
          <a:p>
            <a:r>
              <a:rPr lang="nl-NL" dirty="0"/>
              <a:t>Vanaf dat het verhaal wordt verteld steken de deelnemers de pictogrammen in </a:t>
            </a:r>
            <a:r>
              <a:rPr lang="nl-NL" dirty="0" err="1"/>
              <a:t>sneltempo</a:t>
            </a:r>
            <a:r>
              <a:rPr lang="nl-NL" dirty="0"/>
              <a:t> naar omhoog.</a:t>
            </a:r>
          </a:p>
          <a:p>
            <a:endParaRPr lang="nl-NL"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16</a:t>
            </a:fld>
            <a:endParaRPr lang="nl-BE"/>
          </a:p>
        </p:txBody>
      </p:sp>
    </p:spTree>
    <p:extLst>
      <p:ext uri="{BB962C8B-B14F-4D97-AF65-F5344CB8AC3E}">
        <p14:creationId xmlns:p14="http://schemas.microsoft.com/office/powerpoint/2010/main" val="706666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Bespreek de afzonderlijke pictogrammen, met focus op volgende zaken:</a:t>
            </a:r>
          </a:p>
          <a:p>
            <a:endParaRPr lang="nl-BE" b="1" i="0" dirty="0"/>
          </a:p>
          <a:p>
            <a:pPr marL="171450" indent="-171450">
              <a:buFontTx/>
              <a:buChar char="-"/>
            </a:pPr>
            <a:r>
              <a:rPr lang="nl-BE" b="0" i="0" dirty="0"/>
              <a:t>Groen wil zeggen – dit is ‘goed’, doe je best, is de juiste richting </a:t>
            </a:r>
          </a:p>
          <a:p>
            <a:pPr marL="171450" indent="-171450">
              <a:buFontTx/>
              <a:buChar char="-"/>
            </a:pPr>
            <a:r>
              <a:rPr lang="nl-BE" b="0" i="0" dirty="0">
                <a:solidFill>
                  <a:srgbClr val="514D4C"/>
                </a:solidFill>
                <a:effectLst/>
                <a:latin typeface="Open Sans" panose="020B0606030504020204" pitchFamily="34" charset="0"/>
              </a:rPr>
              <a:t>Het vierkante pictogram met een pijl dient om de eigenlijke uitgang aan te duiden. Het groene pictogram gebruik je voor een uitgang die aan de vereisten van een nooduitgang voldoet (deur draait in de richting van de vluchtweg). Het zwart-witte pictogram gebruik je voor een uitgang die niet aan de vereisten van een nooduitgang voldoet (deur draait niet in de richting van de vluchtweg);</a:t>
            </a:r>
          </a:p>
          <a:p>
            <a:pPr marL="171450" indent="-171450">
              <a:buFontTx/>
              <a:buChar char="-"/>
            </a:pPr>
            <a:r>
              <a:rPr lang="nl-BE" b="0" i="0" dirty="0">
                <a:solidFill>
                  <a:srgbClr val="514D4C"/>
                </a:solidFill>
                <a:effectLst/>
                <a:latin typeface="Open Sans" panose="020B0606030504020204" pitchFamily="34" charset="0"/>
              </a:rPr>
              <a:t>De pictogrammen met een vluchtmannetje, een pijltje en een deur dienen om de richting van de route aan te duiden;</a:t>
            </a:r>
          </a:p>
          <a:p>
            <a:pPr marL="171450" indent="-171450">
              <a:buFontTx/>
              <a:buChar char="-"/>
            </a:pPr>
            <a:r>
              <a:rPr lang="nl-BE" b="0" i="0" dirty="0">
                <a:solidFill>
                  <a:srgbClr val="514D4C"/>
                </a:solidFill>
                <a:effectLst/>
                <a:latin typeface="Open Sans" panose="020B0606030504020204" pitchFamily="34" charset="0"/>
              </a:rPr>
              <a:t>Conclusie: er zijn dus heel veel pictogrammen die wijzen op de ‘uitgang’. Volg altijd zulke pictogrammen naar buiten.</a:t>
            </a:r>
          </a:p>
          <a:p>
            <a:br>
              <a:rPr lang="nl-BE" dirty="0"/>
            </a:br>
            <a:endParaRPr lang="nl-BE" b="0" i="0" dirty="0"/>
          </a:p>
          <a:p>
            <a:pPr marL="171450" indent="-171450">
              <a:buFontTx/>
              <a:buChar char="-"/>
            </a:pPr>
            <a:endParaRPr lang="nl-BE" b="0" i="0" dirty="0"/>
          </a:p>
          <a:p>
            <a:pPr marL="0" indent="0">
              <a:buFontTx/>
              <a:buNone/>
            </a:pPr>
            <a:endParaRPr lang="nl-BE" b="0" i="0"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17</a:t>
            </a:fld>
            <a:endParaRPr lang="nl-BE"/>
          </a:p>
        </p:txBody>
      </p:sp>
    </p:spTree>
    <p:extLst>
      <p:ext uri="{BB962C8B-B14F-4D97-AF65-F5344CB8AC3E}">
        <p14:creationId xmlns:p14="http://schemas.microsoft.com/office/powerpoint/2010/main" val="2783778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geef je aan? </a:t>
            </a:r>
          </a:p>
          <a:p>
            <a:endParaRPr lang="nl-BE" b="1" i="0"/>
          </a:p>
          <a:p>
            <a:pPr marL="171450" indent="-171450">
              <a:buFontTx/>
              <a:buChar char="-"/>
            </a:pPr>
            <a:r>
              <a:rPr lang="nl-BE" b="0" i="0"/>
              <a:t>Opnieuw GROEN dus wil zeggen – goed, juiste richting, hier moet je zijn</a:t>
            </a:r>
          </a:p>
          <a:p>
            <a:pPr marL="171450" indent="-171450">
              <a:buFontTx/>
              <a:buChar char="-"/>
            </a:pPr>
            <a:r>
              <a:rPr lang="nl-BE" b="0" i="0"/>
              <a:t>Deze plaats = de verzamelplaats, ligt vaak op ‘veilige’ afstand van je gebouw  en is de plaats die vooraf moet worden aangeduid en gekend zijn als de plaats waar iedereen verzameld wanneer je het gebouw moet verlaten. Verder in de sessie hierover nog meer.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18</a:t>
            </a:fld>
            <a:endParaRPr lang="nl-BE"/>
          </a:p>
        </p:txBody>
      </p:sp>
    </p:spTree>
    <p:extLst>
      <p:ext uri="{BB962C8B-B14F-4D97-AF65-F5344CB8AC3E}">
        <p14:creationId xmlns:p14="http://schemas.microsoft.com/office/powerpoint/2010/main" val="1541571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a:t>Dit duidt op een EHBO-lokaal, een EHBO-kast of koffertje</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19</a:t>
            </a:fld>
            <a:endParaRPr lang="nl-BE"/>
          </a:p>
        </p:txBody>
      </p:sp>
    </p:spTree>
    <p:extLst>
      <p:ext uri="{BB962C8B-B14F-4D97-AF65-F5344CB8AC3E}">
        <p14:creationId xmlns:p14="http://schemas.microsoft.com/office/powerpoint/2010/main" val="1638446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haal je best aan:</a:t>
            </a:r>
          </a:p>
          <a:p>
            <a:pPr marL="171450" indent="-171450">
              <a:buFontTx/>
              <a:buChar char="-"/>
            </a:pPr>
            <a:r>
              <a:rPr lang="nl-BE" b="1" i="0"/>
              <a:t>Deze pictogrammen wijzen de middelen aan die je nood hebt om alarm te slaan en/of een poging tot blussen te doen</a:t>
            </a:r>
          </a:p>
          <a:p>
            <a:pPr marL="171450" indent="-171450">
              <a:buFontTx/>
              <a:buChar char="-"/>
            </a:pPr>
            <a:r>
              <a:rPr lang="nl-BE" b="1" i="0"/>
              <a:t>De pictogrammen hangen daar waar het middel zich ook effectief bevind</a:t>
            </a:r>
          </a:p>
          <a:p>
            <a:pPr marL="171450" indent="-171450">
              <a:buFontTx/>
              <a:buChar char="-"/>
            </a:pPr>
            <a:r>
              <a:rPr lang="nl-BE" b="1" i="0"/>
              <a:t>In volgorde van voorkomen: de brandblusser/het branddeken/de alarmknop/de haspel</a:t>
            </a:r>
          </a:p>
          <a:p>
            <a:pPr marL="0" indent="0">
              <a:buFontTx/>
              <a:buNone/>
            </a:pPr>
            <a:endParaRPr lang="nl-BE" b="0" i="0"/>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20</a:t>
            </a:fld>
            <a:endParaRPr lang="nl-BE"/>
          </a:p>
        </p:txBody>
      </p:sp>
    </p:spTree>
    <p:extLst>
      <p:ext uri="{BB962C8B-B14F-4D97-AF65-F5344CB8AC3E}">
        <p14:creationId xmlns:p14="http://schemas.microsoft.com/office/powerpoint/2010/main" val="2855866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highlight>
                  <a:srgbClr val="FFFF00"/>
                </a:highlight>
              </a:rPr>
              <a:t>Duiding over wat de sessie wel en niet is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a:t>
            </a:fld>
            <a:endParaRPr lang="nl-BE"/>
          </a:p>
        </p:txBody>
      </p:sp>
    </p:spTree>
    <p:extLst>
      <p:ext uri="{BB962C8B-B14F-4D97-AF65-F5344CB8AC3E}">
        <p14:creationId xmlns:p14="http://schemas.microsoft.com/office/powerpoint/2010/main" val="2711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a:t>Bijtend</a:t>
            </a:r>
          </a:p>
          <a:p>
            <a:pPr marL="171450" indent="-171450">
              <a:buFontTx/>
              <a:buChar char="-"/>
            </a:pPr>
            <a:r>
              <a:rPr lang="nl-BE" dirty="0"/>
              <a:t>Giftig</a:t>
            </a:r>
          </a:p>
          <a:p>
            <a:pPr marL="171450" indent="-171450">
              <a:buFontTx/>
              <a:buChar char="-"/>
            </a:pPr>
            <a:r>
              <a:rPr lang="nl-BE" dirty="0"/>
              <a:t>Brandgevaar </a:t>
            </a:r>
          </a:p>
          <a:p>
            <a:pPr marL="171450" indent="-171450">
              <a:buFontTx/>
              <a:buChar char="-"/>
            </a:pPr>
            <a:r>
              <a:rPr lang="nl-BE" dirty="0"/>
              <a:t>Producten die milieugevaarlijk: </a:t>
            </a:r>
          </a:p>
          <a:p>
            <a:pPr marL="171450" indent="-171450">
              <a:buFontTx/>
              <a:buChar char="-"/>
            </a:pPr>
            <a:endParaRPr lang="nl-BE" dirty="0"/>
          </a:p>
          <a:p>
            <a:pPr marL="0" indent="0">
              <a:buFontTx/>
              <a:buNone/>
            </a:pPr>
            <a:r>
              <a:rPr lang="nl-BE" dirty="0"/>
              <a:t>Ook belangrijk dat deze producten ergens in een ‘aangeduide’ kast zitten een gevaarteken op of aanduiding ‘gevaarlijke’ producten </a:t>
            </a:r>
            <a:br>
              <a:rPr lang="nl-BE" dirty="0"/>
            </a:br>
            <a:r>
              <a:rPr lang="nl-BE" dirty="0"/>
              <a:t>Houd de producten in de originele verpakking</a:t>
            </a:r>
          </a:p>
          <a:p>
            <a:pPr marL="0" indent="0">
              <a:buFontTx/>
              <a:buNone/>
            </a:pPr>
            <a:endParaRPr lang="nl-BE" dirty="0"/>
          </a:p>
          <a:p>
            <a:pPr marL="0" indent="0">
              <a:buFontTx/>
              <a:buNone/>
            </a:pPr>
            <a:r>
              <a:rPr lang="nl-BE" dirty="0"/>
              <a:t>Meer info over deze pictogrammen vind je hier: https://www.nvwa.nl/onderwerpen/huishoudchemicalien/etiketten-en-gevaarsymbolen/betekenis-gevaarsymbolen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21</a:t>
            </a:fld>
            <a:endParaRPr lang="nl-BE"/>
          </a:p>
        </p:txBody>
      </p:sp>
    </p:spTree>
    <p:extLst>
      <p:ext uri="{BB962C8B-B14F-4D97-AF65-F5344CB8AC3E}">
        <p14:creationId xmlns:p14="http://schemas.microsoft.com/office/powerpoint/2010/main" val="3419954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a:t>Staat voor gevaar voor elektrocutie</a:t>
            </a: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22</a:t>
            </a:fld>
            <a:endParaRPr lang="nl-BE"/>
          </a:p>
        </p:txBody>
      </p:sp>
    </p:spTree>
    <p:extLst>
      <p:ext uri="{BB962C8B-B14F-4D97-AF65-F5344CB8AC3E}">
        <p14:creationId xmlns:p14="http://schemas.microsoft.com/office/powerpoint/2010/main" val="1189549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a:t>Doelstelling: de deelnemers kennen de belangrijkste gevaren </a:t>
            </a:r>
          </a:p>
          <a:p>
            <a:pPr marL="0" indent="0">
              <a:buFontTx/>
              <a:buNone/>
            </a:pPr>
            <a:endParaRPr lang="nl-BE" b="0" i="0"/>
          </a:p>
          <a:p>
            <a:pPr marL="0" indent="0">
              <a:buFontTx/>
              <a:buNone/>
            </a:pPr>
            <a:r>
              <a:rPr lang="nl-BE" b="0" i="0"/>
              <a:t>Laat de deelnemers even nadenken over gevaren die ze weten/kennen in hun lokaal of gebouw. </a:t>
            </a:r>
          </a:p>
          <a:p>
            <a:pPr marL="0" indent="0">
              <a:buFontTx/>
              <a:buNone/>
            </a:pPr>
            <a:r>
              <a:rPr lang="nl-BE" b="0" i="0"/>
              <a:t>Op basis van 3 rasters met telkens 3 woorden die ze kunnen achterhalen via 3 woorden die </a:t>
            </a:r>
            <a:r>
              <a:rPr lang="nl-BE" b="0" i="0" err="1"/>
              <a:t>samenhoren</a:t>
            </a:r>
            <a:r>
              <a:rPr lang="nl-BE" b="0" i="0"/>
              <a:t> kunnen ze de gevaren raden en kan je er dieper op ingaan. </a:t>
            </a:r>
          </a:p>
          <a:p>
            <a:pPr marL="0" indent="0">
              <a:buFontTx/>
              <a:buNone/>
            </a:pPr>
            <a:endParaRPr lang="nl-BE" b="0" i="0"/>
          </a:p>
          <a:p>
            <a:pPr marL="0" indent="0">
              <a:buFontTx/>
              <a:buNone/>
            </a:pPr>
            <a:r>
              <a:rPr lang="nl-BE" b="0" i="0"/>
              <a:t>Raden ze een ‘juiste gevaar’ ga dan naar de juiste slide </a:t>
            </a:r>
            <a:br>
              <a:rPr lang="nl-BE" b="0" i="0"/>
            </a:br>
            <a:r>
              <a:rPr lang="nl-BE" b="0" i="0"/>
              <a:t>Je kan ook ‘raster per raster’ afwerken en vervolgens de 3 gevaren doen die daarbij hoorden</a:t>
            </a:r>
          </a:p>
          <a:p>
            <a:pPr marL="0" indent="0">
              <a:buFontTx/>
              <a:buNone/>
            </a:pPr>
            <a:endParaRPr lang="nl-BE" b="0" i="0"/>
          </a:p>
          <a:p>
            <a:pPr marL="0" indent="0">
              <a:buFontTx/>
              <a:buNone/>
            </a:pPr>
            <a:r>
              <a:rPr lang="nl-BE" b="0" i="0"/>
              <a:t>We zetten ze in volgende volgorde:</a:t>
            </a:r>
          </a:p>
          <a:p>
            <a:pPr marL="0" indent="0">
              <a:buFontTx/>
              <a:buNone/>
            </a:pPr>
            <a:r>
              <a:rPr lang="nl-BE" b="1" i="0"/>
              <a:t>Raster 1: </a:t>
            </a:r>
          </a:p>
          <a:p>
            <a:pPr marL="171450" indent="-171450">
              <a:buFontTx/>
              <a:buChar char="-"/>
            </a:pPr>
            <a:r>
              <a:rPr lang="nl-BE" b="0" i="0"/>
              <a:t>Batterijen</a:t>
            </a:r>
          </a:p>
          <a:p>
            <a:pPr marL="171450" indent="-171450">
              <a:buFontTx/>
              <a:buChar char="-"/>
            </a:pPr>
            <a:r>
              <a:rPr lang="nl-BE" b="0" i="0"/>
              <a:t>Decoratie</a:t>
            </a:r>
          </a:p>
          <a:p>
            <a:pPr marL="171450" indent="-171450">
              <a:buFontTx/>
              <a:buChar char="-"/>
            </a:pPr>
            <a:r>
              <a:rPr lang="nl-BE" b="0" i="0"/>
              <a:t>Extra verwarmingselementen</a:t>
            </a:r>
          </a:p>
          <a:p>
            <a:pPr marL="0" indent="0">
              <a:buFontTx/>
              <a:buNone/>
            </a:pPr>
            <a:br>
              <a:rPr lang="nl-BE" b="0" i="0"/>
            </a:br>
            <a:r>
              <a:rPr lang="nl-BE" b="1" i="0"/>
              <a:t>Raster 2:</a:t>
            </a:r>
          </a:p>
          <a:p>
            <a:pPr marL="171450" indent="-171450">
              <a:buFontTx/>
              <a:buChar char="-"/>
            </a:pPr>
            <a:r>
              <a:rPr lang="nl-BE" b="0" i="0"/>
              <a:t>Sfeerverlichting</a:t>
            </a:r>
          </a:p>
          <a:p>
            <a:pPr marL="171450" indent="-171450">
              <a:buFontTx/>
              <a:buChar char="-"/>
            </a:pPr>
            <a:r>
              <a:rPr lang="nl-BE" b="0" i="0"/>
              <a:t>Kaarsen, fakkels en theelichtjes</a:t>
            </a:r>
          </a:p>
          <a:p>
            <a:pPr marL="171450" indent="-171450">
              <a:buFontTx/>
              <a:buChar char="-"/>
            </a:pPr>
            <a:r>
              <a:rPr lang="nl-BE" b="0" i="0"/>
              <a:t>Stockage (gevaarlijke) materialen</a:t>
            </a:r>
          </a:p>
          <a:p>
            <a:pPr marL="0" indent="0">
              <a:buFontTx/>
              <a:buNone/>
            </a:pPr>
            <a:br>
              <a:rPr lang="nl-BE" b="1" i="0"/>
            </a:br>
            <a:r>
              <a:rPr lang="nl-BE" b="1" i="0"/>
              <a:t>Raster 3:</a:t>
            </a:r>
          </a:p>
          <a:p>
            <a:pPr marL="171450" indent="-171450">
              <a:buFontTx/>
              <a:buChar char="-"/>
            </a:pPr>
            <a:r>
              <a:rPr lang="nl-BE" b="0" i="0"/>
              <a:t>Elektriciteit</a:t>
            </a:r>
          </a:p>
          <a:p>
            <a:pPr marL="171450" indent="-171450">
              <a:buFontTx/>
              <a:buChar char="-"/>
            </a:pPr>
            <a:r>
              <a:rPr lang="nl-BE" b="0" i="0"/>
              <a:t>Gas</a:t>
            </a:r>
          </a:p>
          <a:p>
            <a:pPr marL="171450" indent="-171450">
              <a:buFontTx/>
              <a:buChar char="-"/>
            </a:pPr>
            <a:r>
              <a:rPr lang="nl-BE" b="0" i="0"/>
              <a:t>Afval, orde en netheid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23</a:t>
            </a:fld>
            <a:endParaRPr lang="nl-BE"/>
          </a:p>
        </p:txBody>
      </p:sp>
    </p:spTree>
    <p:extLst>
      <p:ext uri="{BB962C8B-B14F-4D97-AF65-F5344CB8AC3E}">
        <p14:creationId xmlns:p14="http://schemas.microsoft.com/office/powerpoint/2010/main" val="1515075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staan 2 filmpjes:</a:t>
            </a:r>
          </a:p>
          <a:p>
            <a:pPr marL="171450" indent="-171450">
              <a:buFontTx/>
              <a:buChar char="-"/>
            </a:pPr>
            <a:r>
              <a:rPr lang="nl-BE" i="0" dirty="0"/>
              <a:t>De step: batterij van een step die plots in brand vliegt</a:t>
            </a:r>
          </a:p>
          <a:p>
            <a:pPr marL="171450" indent="-171450">
              <a:buFontTx/>
              <a:buChar char="-"/>
            </a:pPr>
            <a:r>
              <a:rPr lang="nl-BE" i="0" dirty="0"/>
              <a:t>GSM: snelheid waarmee de batterij in brand vliegt</a:t>
            </a:r>
          </a:p>
          <a:p>
            <a:pPr marL="171450" indent="-171450">
              <a:buFontTx/>
              <a:buChar char="-"/>
            </a:pPr>
            <a:endParaRPr lang="nl-BE" i="0" dirty="0"/>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de filmpjes een voor een,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dirty="0"/>
          </a:p>
          <a:p>
            <a:pPr marL="171450" indent="-171450">
              <a:buFontTx/>
              <a:buChar char="-"/>
            </a:pPr>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24</a:t>
            </a:fld>
            <a:endParaRPr lang="nl-BE"/>
          </a:p>
        </p:txBody>
      </p:sp>
    </p:spTree>
    <p:extLst>
      <p:ext uri="{BB962C8B-B14F-4D97-AF65-F5344CB8AC3E}">
        <p14:creationId xmlns:p14="http://schemas.microsoft.com/office/powerpoint/2010/main" val="1163457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dirty="0"/>
              <a:t>Willekeurig voorwerpen die niet gevaarlijk zijn op zich kunnen soms in bepaalde combinatie met elkaar toch gevaarlijk zijn.</a:t>
            </a:r>
          </a:p>
          <a:p>
            <a:r>
              <a:rPr lang="nl-BE" i="0" dirty="0"/>
              <a:t>Dit verhindert de evacuatie.</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i="0" dirty="0"/>
          </a:p>
          <a:p>
            <a:endParaRPr lang="nl-BE" i="0" dirty="0"/>
          </a:p>
          <a:p>
            <a:endParaRPr lang="nl-BE" i="0"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25</a:t>
            </a:fld>
            <a:endParaRPr lang="nl-BE"/>
          </a:p>
        </p:txBody>
      </p:sp>
    </p:spTree>
    <p:extLst>
      <p:ext uri="{BB962C8B-B14F-4D97-AF65-F5344CB8AC3E}">
        <p14:creationId xmlns:p14="http://schemas.microsoft.com/office/powerpoint/2010/main" val="3037081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26</a:t>
            </a:fld>
            <a:endParaRPr lang="nl-BE"/>
          </a:p>
        </p:txBody>
      </p:sp>
    </p:spTree>
    <p:extLst>
      <p:ext uri="{BB962C8B-B14F-4D97-AF65-F5344CB8AC3E}">
        <p14:creationId xmlns:p14="http://schemas.microsoft.com/office/powerpoint/2010/main" val="2330166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staan een filmpje en een foto:</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Foto links heeft filmpje: wat staalwol en batterijen die dicht bij elkaar liggen kunnen betekenen.</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Foto rechts: een foto van een rommelige kamer</a:t>
            </a:r>
          </a:p>
          <a:p>
            <a:pPr marL="171450" indent="-171450">
              <a:lnSpc>
                <a:spcPct val="115000"/>
              </a:lnSpc>
              <a:spcBef>
                <a:spcPts val="850"/>
              </a:spcBef>
              <a:buFontTx/>
              <a:buChar char="-"/>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850"/>
              </a:spcBef>
              <a:spcAft>
                <a:spcPts val="0"/>
              </a:spcAft>
              <a:buClrTx/>
              <a:buSzTx/>
              <a:buFontTx/>
              <a:buNone/>
              <a:tabLst/>
              <a:defRP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Beide ruimtes versperren de doorgaan naar de deur</a:t>
            </a:r>
          </a:p>
          <a:p>
            <a:pPr marL="171450" indent="-171450">
              <a:buFontTx/>
              <a:buChar char="-"/>
            </a:pPr>
            <a:endParaRPr lang="nl-BE" i="0" dirty="0"/>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27</a:t>
            </a:fld>
            <a:endParaRPr lang="nl-BE"/>
          </a:p>
        </p:txBody>
      </p:sp>
    </p:spTree>
    <p:extLst>
      <p:ext uri="{BB962C8B-B14F-4D97-AF65-F5344CB8AC3E}">
        <p14:creationId xmlns:p14="http://schemas.microsoft.com/office/powerpoint/2010/main" val="862541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dirty="0"/>
              <a:t>Willekeurig voorwerpen die niet gevaarlijk zijn op zich kunnen soms in bepaalde combinatie met elkaar toch gevaarlijk zijn.</a:t>
            </a:r>
          </a:p>
          <a:p>
            <a:r>
              <a:rPr lang="nl-BE" i="0" dirty="0"/>
              <a:t>Dit verhindert de evacuatie.</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28</a:t>
            </a:fld>
            <a:endParaRPr lang="nl-BE"/>
          </a:p>
        </p:txBody>
      </p:sp>
    </p:spTree>
    <p:extLst>
      <p:ext uri="{BB962C8B-B14F-4D97-AF65-F5344CB8AC3E}">
        <p14:creationId xmlns:p14="http://schemas.microsoft.com/office/powerpoint/2010/main" val="3097853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29</a:t>
            </a:fld>
            <a:endParaRPr lang="nl-BE"/>
          </a:p>
        </p:txBody>
      </p:sp>
    </p:spTree>
    <p:extLst>
      <p:ext uri="{BB962C8B-B14F-4D97-AF65-F5344CB8AC3E}">
        <p14:creationId xmlns:p14="http://schemas.microsoft.com/office/powerpoint/2010/main" val="1400098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staan een filmpje en een foto:</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Achter de </a:t>
            </a: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zit een filmpje; je kan op </a:t>
            </a: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play</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drukken</a:t>
            </a:r>
          </a:p>
          <a:p>
            <a:pPr marL="171450" indent="-171450">
              <a:lnSpc>
                <a:spcPct val="115000"/>
              </a:lnSpc>
              <a:spcBef>
                <a:spcPts val="850"/>
              </a:spcBef>
              <a:buFontTx/>
              <a:buChar char="-"/>
            </a:pP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Rechtfoto</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louter afbeelding die het probleem duidt</a:t>
            </a:r>
          </a:p>
          <a:p>
            <a:pPr marL="171450" indent="-171450">
              <a:lnSpc>
                <a:spcPct val="115000"/>
              </a:lnSpc>
              <a:spcBef>
                <a:spcPts val="850"/>
              </a:spcBef>
              <a:buFontTx/>
              <a:buChar char="-"/>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200" i="1"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30</a:t>
            </a:fld>
            <a:endParaRPr lang="nl-BE"/>
          </a:p>
        </p:txBody>
      </p:sp>
    </p:spTree>
    <p:extLst>
      <p:ext uri="{BB962C8B-B14F-4D97-AF65-F5344CB8AC3E}">
        <p14:creationId xmlns:p14="http://schemas.microsoft.com/office/powerpoint/2010/main" val="3419906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a:t>
            </a:fld>
            <a:endParaRPr lang="nl-BE"/>
          </a:p>
        </p:txBody>
      </p:sp>
    </p:spTree>
    <p:extLst>
      <p:ext uri="{BB962C8B-B14F-4D97-AF65-F5344CB8AC3E}">
        <p14:creationId xmlns:p14="http://schemas.microsoft.com/office/powerpoint/2010/main" val="65050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dirty="0"/>
          </a:p>
          <a:p>
            <a:pPr marL="171450" indent="-171450">
              <a:buFontTx/>
              <a:buChar char="-"/>
            </a:pPr>
            <a:r>
              <a:rPr lang="nl-BE" i="0" dirty="0"/>
              <a:t>Overbelasting: zet niet teveel toestellen op 1 circuit/netwerk/kring/stopcontact… </a:t>
            </a:r>
          </a:p>
          <a:p>
            <a:pPr marL="171450" indent="-171450">
              <a:buFontTx/>
              <a:buChar char="-"/>
            </a:pPr>
            <a:r>
              <a:rPr lang="nl-BE" i="0" dirty="0"/>
              <a:t>Geen stekkerblokje achter stekkerblokje … </a:t>
            </a:r>
          </a:p>
          <a:p>
            <a:pPr marL="171450" indent="-171450">
              <a:buFontTx/>
              <a:buChar char="-"/>
            </a:pPr>
            <a:r>
              <a:rPr lang="nl-BE" i="0" dirty="0"/>
              <a:t>Plaats niet te veel kabels aan één stekkerdoos</a:t>
            </a:r>
          </a:p>
          <a:p>
            <a:pPr marL="171450" indent="-171450">
              <a:buFontTx/>
              <a:buChar char="-"/>
            </a:pPr>
            <a:r>
              <a:rPr lang="nl-BE" i="0" dirty="0"/>
              <a:t>Laat onderhoud en installatie van elektrische infrastructuur doen door een vakman</a:t>
            </a:r>
          </a:p>
          <a:p>
            <a:pPr marL="171450" indent="-171450">
              <a:buFontTx/>
              <a:buChar char="-"/>
            </a:pPr>
            <a:r>
              <a:rPr lang="nl-BE" i="0" dirty="0"/>
              <a:t>Gebruik geen toestellen die niet gekeurd zijn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31</a:t>
            </a:fld>
            <a:endParaRPr lang="nl-BE"/>
          </a:p>
        </p:txBody>
      </p:sp>
    </p:spTree>
    <p:extLst>
      <p:ext uri="{BB962C8B-B14F-4D97-AF65-F5344CB8AC3E}">
        <p14:creationId xmlns:p14="http://schemas.microsoft.com/office/powerpoint/2010/main" val="612467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32</a:t>
            </a:fld>
            <a:endParaRPr lang="nl-BE"/>
          </a:p>
        </p:txBody>
      </p:sp>
    </p:spTree>
    <p:extLst>
      <p:ext uri="{BB962C8B-B14F-4D97-AF65-F5344CB8AC3E}">
        <p14:creationId xmlns:p14="http://schemas.microsoft.com/office/powerpoint/2010/main" val="1689047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Links zit een filmpje</a:t>
            </a:r>
            <a:br>
              <a:rPr lang="nl-BE" sz="1200" i="0" dirty="0">
                <a:effectLst/>
                <a:latin typeface="Trebuchet MS" panose="020B0603020202020204" pitchFamily="34" charset="0"/>
                <a:ea typeface="Calibri" panose="020F0502020204030204" pitchFamily="34" charset="0"/>
                <a:cs typeface="Times New Roman" panose="02020603050405020304" pitchFamily="18" charset="0"/>
              </a:rPr>
            </a:b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Dit filmpje duurt lang, aarzel niet om van dit moment gebruik te maken om meer uitleg te geven of door te spoelen</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Rechts zit het filmpje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33</a:t>
            </a:fld>
            <a:endParaRPr lang="nl-BE"/>
          </a:p>
        </p:txBody>
      </p:sp>
    </p:spTree>
    <p:extLst>
      <p:ext uri="{BB962C8B-B14F-4D97-AF65-F5344CB8AC3E}">
        <p14:creationId xmlns:p14="http://schemas.microsoft.com/office/powerpoint/2010/main" val="2141270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dirty="0"/>
          </a:p>
          <a:p>
            <a:pPr marL="171450" indent="-171450">
              <a:buFontTx/>
              <a:buChar char="-"/>
            </a:pPr>
            <a:r>
              <a:rPr lang="nl-BE" i="0" dirty="0"/>
              <a:t>Overbelasting: zet niet teveel toestellen op 1 circuit/netwerk/kring/stopcontact… </a:t>
            </a:r>
          </a:p>
          <a:p>
            <a:pPr marL="171450" indent="-171450">
              <a:buFontTx/>
              <a:buChar char="-"/>
            </a:pPr>
            <a:r>
              <a:rPr lang="nl-BE" i="0" dirty="0"/>
              <a:t>Geen stekkerblokje achter stekkerblokje … </a:t>
            </a:r>
          </a:p>
          <a:p>
            <a:pPr marL="171450" indent="-171450">
              <a:buFontTx/>
              <a:buChar char="-"/>
            </a:pPr>
            <a:r>
              <a:rPr lang="nl-BE" i="0" dirty="0"/>
              <a:t>Plaats niet te veel kabels aan één stekkerdoos</a:t>
            </a:r>
          </a:p>
          <a:p>
            <a:pPr marL="171450" indent="-171450">
              <a:buFontTx/>
              <a:buChar char="-"/>
            </a:pPr>
            <a:r>
              <a:rPr lang="nl-BE" i="0" dirty="0"/>
              <a:t>Laat onderhoud en installatie van elektrische infrastructuur doen door een vakman</a:t>
            </a:r>
          </a:p>
          <a:p>
            <a:pPr marL="171450" indent="-171450">
              <a:buFontTx/>
              <a:buChar char="-"/>
            </a:pPr>
            <a:r>
              <a:rPr lang="nl-BE" i="0" dirty="0"/>
              <a:t>Gebruik geen toestellen die niet gekeurd zijn</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34</a:t>
            </a:fld>
            <a:endParaRPr lang="nl-BE"/>
          </a:p>
        </p:txBody>
      </p:sp>
    </p:spTree>
    <p:extLst>
      <p:ext uri="{BB962C8B-B14F-4D97-AF65-F5344CB8AC3E}">
        <p14:creationId xmlns:p14="http://schemas.microsoft.com/office/powerpoint/2010/main" val="3582238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35</a:t>
            </a:fld>
            <a:endParaRPr lang="nl-BE"/>
          </a:p>
        </p:txBody>
      </p:sp>
    </p:spTree>
    <p:extLst>
      <p:ext uri="{BB962C8B-B14F-4D97-AF65-F5344CB8AC3E}">
        <p14:creationId xmlns:p14="http://schemas.microsoft.com/office/powerpoint/2010/main" val="1130654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Dit is een filmpje </a:t>
            </a:r>
          </a:p>
          <a:p>
            <a:pPr marL="171450" indent="-171450">
              <a:lnSpc>
                <a:spcPct val="115000"/>
              </a:lnSpc>
              <a:spcBef>
                <a:spcPts val="850"/>
              </a:spcBef>
              <a:buFontTx/>
              <a:buChar char="-"/>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36</a:t>
            </a:fld>
            <a:endParaRPr lang="nl-BE"/>
          </a:p>
        </p:txBody>
      </p:sp>
    </p:spTree>
    <p:extLst>
      <p:ext uri="{BB962C8B-B14F-4D97-AF65-F5344CB8AC3E}">
        <p14:creationId xmlns:p14="http://schemas.microsoft.com/office/powerpoint/2010/main" val="3375144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dirty="0"/>
          </a:p>
          <a:p>
            <a:pPr marL="171450" indent="-171450">
              <a:buFontTx/>
              <a:buChar char="-"/>
            </a:pPr>
            <a:r>
              <a:rPr lang="nl-BE" dirty="0"/>
              <a:t>Let op met de materialen die je gebruikt om te versieren, deze geven snel vuur en kunnen snel branden (zijn vaak van goedkopere materialen gemaakt)</a:t>
            </a:r>
          </a:p>
          <a:p>
            <a:pPr marL="171450" indent="-171450">
              <a:buFontTx/>
              <a:buChar char="-"/>
            </a:pPr>
            <a:r>
              <a:rPr lang="nl-BE" dirty="0"/>
              <a:t>In dit filmpje zie je hoe snel dit is gebeurd.</a:t>
            </a:r>
          </a:p>
          <a:p>
            <a:pPr marL="171450" indent="-171450">
              <a:buFontTx/>
              <a:buChar char="-"/>
            </a:pPr>
            <a:r>
              <a:rPr lang="nl-BE" dirty="0"/>
              <a:t>Kortsluiting kan al vlug een snelle brand ontwikkelen, maar ook een vuurwerkstokje kan al snel een brand veroorzaken.</a:t>
            </a:r>
          </a:p>
          <a:p>
            <a:pPr>
              <a:lnSpc>
                <a:spcPct val="115000"/>
              </a:lnSpc>
              <a:spcBef>
                <a:spcPts val="850"/>
              </a:spcBef>
            </a:pPr>
            <a:endParaRPr lang="nl-BE" sz="1200" i="1"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37</a:t>
            </a:fld>
            <a:endParaRPr lang="nl-BE"/>
          </a:p>
        </p:txBody>
      </p:sp>
    </p:spTree>
    <p:extLst>
      <p:ext uri="{BB962C8B-B14F-4D97-AF65-F5344CB8AC3E}">
        <p14:creationId xmlns:p14="http://schemas.microsoft.com/office/powerpoint/2010/main" val="2006812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38</a:t>
            </a:fld>
            <a:endParaRPr lang="nl-BE"/>
          </a:p>
        </p:txBody>
      </p:sp>
    </p:spTree>
    <p:extLst>
      <p:ext uri="{BB962C8B-B14F-4D97-AF65-F5344CB8AC3E}">
        <p14:creationId xmlns:p14="http://schemas.microsoft.com/office/powerpoint/2010/main" val="616726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Stap 1: We doen een ‘gevaarlijke stoffen veiling’. </a:t>
            </a:r>
          </a:p>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Vraag aan de deelnemers hoeveel van de gevaarlijke stoffen op de slide ze hebben staan in hun jeugdlokaal. En organiseer een bieding.</a:t>
            </a:r>
            <a:br>
              <a:rPr lang="nl-BE" sz="1800" i="0" dirty="0">
                <a:effectLst/>
                <a:latin typeface="Trebuchet MS" panose="020B0603020202020204" pitchFamily="34" charset="0"/>
                <a:ea typeface="Calibri" panose="020F0502020204030204" pitchFamily="34" charset="0"/>
                <a:cs typeface="Times New Roman" panose="02020603050405020304" pitchFamily="18" charset="0"/>
              </a:rPr>
            </a:b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Verenigingen mogen elkaar overbieden. </a:t>
            </a:r>
            <a:br>
              <a:rPr lang="nl-BE" sz="1800" i="0" dirty="0">
                <a:effectLst/>
                <a:latin typeface="Trebuchet MS" panose="020B0603020202020204" pitchFamily="34" charset="0"/>
                <a:ea typeface="Calibri" panose="020F0502020204030204" pitchFamily="34" charset="0"/>
                <a:cs typeface="Times New Roman" panose="02020603050405020304" pitchFamily="18" charset="0"/>
              </a:rPr>
            </a:b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Wie heeft de meeste gevaarlijke stoffen in zijn jeugdlokaal?</a:t>
            </a: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 </a:t>
            </a:r>
          </a:p>
          <a:p>
            <a:pPr marL="0" indent="0">
              <a:buFontTx/>
              <a:buNone/>
            </a:pPr>
            <a:endParaRPr lang="nl-BE" i="0"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39</a:t>
            </a:fld>
            <a:endParaRPr lang="nl-BE"/>
          </a:p>
        </p:txBody>
      </p:sp>
    </p:spTree>
    <p:extLst>
      <p:ext uri="{BB962C8B-B14F-4D97-AF65-F5344CB8AC3E}">
        <p14:creationId xmlns:p14="http://schemas.microsoft.com/office/powerpoint/2010/main" val="2586907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sz="1200" i="0" dirty="0"/>
              <a:t>Sluit gevaarlijke producten af van de deelnemers/leden…</a:t>
            </a:r>
          </a:p>
          <a:p>
            <a:pPr marL="171450" indent="-171450">
              <a:buFont typeface="Arial" panose="020B0604020202020204" pitchFamily="34" charset="0"/>
              <a:buChar char="•"/>
            </a:pPr>
            <a:r>
              <a:rPr lang="nl-BE" sz="1200" i="0" dirty="0"/>
              <a:t>Laat ze in originele verpakking staan</a:t>
            </a:r>
          </a:p>
          <a:p>
            <a:pPr marL="171450" indent="-171450">
              <a:buFont typeface="Arial" panose="020B0604020202020204" pitchFamily="34" charset="0"/>
              <a:buChar char="•"/>
            </a:pPr>
            <a:r>
              <a:rPr lang="nl-BE" sz="1200" i="0" dirty="0"/>
              <a:t>Soms zijn dingen ook gewoon gevaarlijk wanneer ze ‘samen komen’, giet/voeg ze niet zomaar toe aan elkaar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40</a:t>
            </a:fld>
            <a:endParaRPr lang="nl-BE"/>
          </a:p>
        </p:txBody>
      </p:sp>
    </p:spTree>
    <p:extLst>
      <p:ext uri="{BB962C8B-B14F-4D97-AF65-F5344CB8AC3E}">
        <p14:creationId xmlns:p14="http://schemas.microsoft.com/office/powerpoint/2010/main" val="385064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a:t>
            </a:fld>
            <a:endParaRPr lang="nl-BE"/>
          </a:p>
        </p:txBody>
      </p:sp>
    </p:spTree>
    <p:extLst>
      <p:ext uri="{BB962C8B-B14F-4D97-AF65-F5344CB8AC3E}">
        <p14:creationId xmlns:p14="http://schemas.microsoft.com/office/powerpoint/2010/main" val="1443166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41</a:t>
            </a:fld>
            <a:endParaRPr lang="nl-BE"/>
          </a:p>
        </p:txBody>
      </p:sp>
    </p:spTree>
    <p:extLst>
      <p:ext uri="{BB962C8B-B14F-4D97-AF65-F5344CB8AC3E}">
        <p14:creationId xmlns:p14="http://schemas.microsoft.com/office/powerpoint/2010/main" val="1682292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de foto’s van het gevaar</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42</a:t>
            </a:fld>
            <a:endParaRPr lang="nl-BE"/>
          </a:p>
        </p:txBody>
      </p:sp>
    </p:spTree>
    <p:extLst>
      <p:ext uri="{BB962C8B-B14F-4D97-AF65-F5344CB8AC3E}">
        <p14:creationId xmlns:p14="http://schemas.microsoft.com/office/powerpoint/2010/main" val="374273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dirty="0"/>
              <a:t>Gevaar van afdekken van deze toestellen – materiaal verhit en gaat branden </a:t>
            </a:r>
          </a:p>
          <a:p>
            <a:pPr marL="171450" indent="-171450">
              <a:buFont typeface="Arial" panose="020B0604020202020204" pitchFamily="34" charset="0"/>
              <a:buChar char="•"/>
            </a:pPr>
            <a:r>
              <a:rPr lang="nl-BE" i="0" dirty="0"/>
              <a:t>Zet ze niet te dicht bij brandbare materialen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i="0" dirty="0"/>
              <a:t>Aandacht voor CO-vergiftiging: gebruik van open haard en/of gasvuren kan heel gevaarlijk zijn, CO is de stille doder: vaak hebben mensen niet door.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i="0" dirty="0"/>
              <a:t>Als deelnemers de CO-vergiftiging niet begrijpen kan je nog dit filmpje tonen: https://www.youtube.com/watch?v=IEf2u1vGd0w</a:t>
            </a:r>
          </a:p>
          <a:p>
            <a:pPr marL="171450" indent="-171450">
              <a:buFont typeface="Arial" panose="020B0604020202020204" pitchFamily="34" charset="0"/>
              <a:buChar char="•"/>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43</a:t>
            </a:fld>
            <a:endParaRPr lang="nl-BE"/>
          </a:p>
        </p:txBody>
      </p:sp>
    </p:spTree>
    <p:extLst>
      <p:ext uri="{BB962C8B-B14F-4D97-AF65-F5344CB8AC3E}">
        <p14:creationId xmlns:p14="http://schemas.microsoft.com/office/powerpoint/2010/main" val="2318277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44</a:t>
            </a:fld>
            <a:endParaRPr lang="nl-BE"/>
          </a:p>
        </p:txBody>
      </p:sp>
    </p:spTree>
    <p:extLst>
      <p:ext uri="{BB962C8B-B14F-4D97-AF65-F5344CB8AC3E}">
        <p14:creationId xmlns:p14="http://schemas.microsoft.com/office/powerpoint/2010/main" val="3646243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 (</a:t>
            </a: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van een gevaar</a:t>
            </a:r>
          </a:p>
          <a:p>
            <a:pPr>
              <a:lnSpc>
                <a:spcPct val="115000"/>
              </a:lnSpc>
              <a:spcBef>
                <a:spcPts val="850"/>
              </a:spcBef>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Druk hiervoor (links) op de afbeelding in presentatiemodus en ga naar de link (facebook) om het filmpje te bekijken. Vergeet je geluid niet aan te zetten.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endParaRPr lang="nl-BE" dirty="0"/>
          </a:p>
          <a:p>
            <a:endParaRPr lang="nl-BE" dirty="0"/>
          </a:p>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45</a:t>
            </a:fld>
            <a:endParaRPr lang="nl-BE"/>
          </a:p>
        </p:txBody>
      </p:sp>
    </p:spTree>
    <p:extLst>
      <p:ext uri="{BB962C8B-B14F-4D97-AF65-F5344CB8AC3E}">
        <p14:creationId xmlns:p14="http://schemas.microsoft.com/office/powerpoint/2010/main" val="39106554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dirty="0"/>
              <a:t>Opsplitsen tussen gasflessen en gas in het gebouw</a:t>
            </a:r>
          </a:p>
          <a:p>
            <a:pPr marL="171450" indent="-171450">
              <a:buFont typeface="Arial" panose="020B0604020202020204" pitchFamily="34" charset="0"/>
              <a:buChar char="•"/>
            </a:pPr>
            <a:r>
              <a:rPr lang="nl-BE" i="0" dirty="0"/>
              <a:t>Wat zijn de gevaren van gasflessen: binnen bewaren is gevaarlijk, doe het buiten doch afgesloten (bv </a:t>
            </a:r>
            <a:r>
              <a:rPr lang="nl-BE" i="0" dirty="0" err="1"/>
              <a:t>gaskooi</a:t>
            </a:r>
            <a:r>
              <a:rPr lang="nl-BE" i="0" dirty="0"/>
              <a:t>) of in een ‘bijgebouwtje/overdekt stukje’ maar dat dan ook niet tegen de gebouwen plakt/hangt</a:t>
            </a:r>
          </a:p>
          <a:p>
            <a:pPr marL="171450" indent="-171450">
              <a:buFont typeface="Arial" panose="020B0604020202020204" pitchFamily="34" charset="0"/>
              <a:buChar char="•"/>
            </a:pPr>
            <a:r>
              <a:rPr lang="nl-BE" i="0" dirty="0"/>
              <a:t>Voldoende verluchting van die plek is nodig, doe het niet aan de ingang van bv een kelder… </a:t>
            </a:r>
          </a:p>
          <a:p>
            <a:pPr marL="171450" indent="-171450">
              <a:buFont typeface="Arial" panose="020B0604020202020204" pitchFamily="34" charset="0"/>
              <a:buChar char="•"/>
            </a:pPr>
            <a:r>
              <a:rPr lang="nl-BE" i="0" dirty="0"/>
              <a:t>Laat niet iedereen met de GAS flessen aan de slag gaan, weet hoe je ermee werkt als je ze gebruikt</a:t>
            </a:r>
          </a:p>
          <a:p>
            <a:pPr marL="171450" indent="-171450">
              <a:buFont typeface="Arial" panose="020B0604020202020204" pitchFamily="34" charset="0"/>
              <a:buChar char="•"/>
            </a:pPr>
            <a:endParaRPr lang="nl-BE" i="0" dirty="0"/>
          </a:p>
          <a:p>
            <a:pPr marL="171450" indent="-171450">
              <a:buFont typeface="Arial" panose="020B0604020202020204" pitchFamily="34" charset="0"/>
              <a:buChar char="•"/>
            </a:pPr>
            <a:r>
              <a:rPr lang="nl-BE" i="0" dirty="0"/>
              <a:t>Gas in het gebouw: soms wordt er verwarmd op gas of is er in de keuken een gasvuur al dan niet op leidingen of op ‘gasflessen’. </a:t>
            </a:r>
            <a:r>
              <a:rPr lang="nl-BE" i="0" dirty="0" err="1"/>
              <a:t>Gasgeur</a:t>
            </a:r>
            <a:r>
              <a:rPr lang="nl-BE" i="0" dirty="0"/>
              <a:t> in het gebouw = evacueren… en ga dan vooral geen vuur aansteken of licht aansteken </a:t>
            </a:r>
          </a:p>
          <a:p>
            <a:pPr marL="171450" indent="-171450">
              <a:buFont typeface="Arial" panose="020B0604020202020204" pitchFamily="34" charset="0"/>
              <a:buChar char="•"/>
            </a:pPr>
            <a:r>
              <a:rPr lang="nl-BE" i="0" dirty="0"/>
              <a:t>Laat ramen en deuren open als je kan om de gas </a:t>
            </a:r>
            <a:r>
              <a:rPr lang="nl-BE" dirty="0"/>
              <a:t>te laten ‘ontsnappen’</a:t>
            </a:r>
          </a:p>
          <a:p>
            <a:pPr>
              <a:lnSpc>
                <a:spcPct val="115000"/>
              </a:lnSpc>
              <a:spcBef>
                <a:spcPts val="850"/>
              </a:spcBef>
            </a:pPr>
            <a:endParaRPr lang="nl-BE" sz="1200" i="1"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46</a:t>
            </a:fld>
            <a:endParaRPr lang="nl-BE"/>
          </a:p>
        </p:txBody>
      </p:sp>
    </p:spTree>
    <p:extLst>
      <p:ext uri="{BB962C8B-B14F-4D97-AF65-F5344CB8AC3E}">
        <p14:creationId xmlns:p14="http://schemas.microsoft.com/office/powerpoint/2010/main" val="36547626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47</a:t>
            </a:fld>
            <a:endParaRPr lang="nl-BE"/>
          </a:p>
        </p:txBody>
      </p:sp>
    </p:spTree>
    <p:extLst>
      <p:ext uri="{BB962C8B-B14F-4D97-AF65-F5344CB8AC3E}">
        <p14:creationId xmlns:p14="http://schemas.microsoft.com/office/powerpoint/2010/main" val="17768990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48</a:t>
            </a:fld>
            <a:endParaRPr lang="nl-BE"/>
          </a:p>
        </p:txBody>
      </p:sp>
    </p:spTree>
    <p:extLst>
      <p:ext uri="{BB962C8B-B14F-4D97-AF65-F5344CB8AC3E}">
        <p14:creationId xmlns:p14="http://schemas.microsoft.com/office/powerpoint/2010/main" val="5554224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1" i="0"/>
              <a:t>Doelstellingen: </a:t>
            </a:r>
          </a:p>
          <a:p>
            <a:pPr marL="171450" indent="-171450">
              <a:buFontTx/>
              <a:buChar char="-"/>
            </a:pPr>
            <a:r>
              <a:rPr lang="nl-BE" b="1" i="0"/>
              <a:t>De deelnemers analyseren hun eigen reactie bij een brandalarm</a:t>
            </a:r>
          </a:p>
          <a:p>
            <a:pPr marL="171450" indent="-171450">
              <a:buFontTx/>
              <a:buChar char="-"/>
            </a:pPr>
            <a:r>
              <a:rPr lang="nl-BE" b="1" i="0"/>
              <a:t>Deelnemers kennen de 6 richtlijnen bij brand in de juiste volgorde </a:t>
            </a:r>
          </a:p>
          <a:p>
            <a:pPr marL="171450" indent="-171450">
              <a:buFontTx/>
              <a:buChar char="-"/>
            </a:pPr>
            <a:endParaRPr lang="nl-BE" b="0" i="0"/>
          </a:p>
          <a:p>
            <a:pPr marL="0" indent="0">
              <a:buFontTx/>
              <a:buNone/>
            </a:pPr>
            <a:endParaRPr lang="nl-BE" b="0" i="0"/>
          </a:p>
          <a:p>
            <a:pPr marL="0" indent="0">
              <a:buFontTx/>
              <a:buNone/>
            </a:pPr>
            <a:r>
              <a:rPr lang="nl-BE" b="0" i="0"/>
              <a:t>Methodiek deel 1: 2 opties:</a:t>
            </a:r>
          </a:p>
          <a:p>
            <a:pPr marL="0" indent="0">
              <a:buFontTx/>
              <a:buNone/>
            </a:pPr>
            <a:endParaRPr lang="nl-BE" b="0" i="0"/>
          </a:p>
          <a:p>
            <a:pPr marL="0" indent="0">
              <a:buFontTx/>
              <a:buNone/>
            </a:pPr>
            <a:r>
              <a:rPr lang="nl-BE" b="1" i="0"/>
              <a:t>Optie 1: brandalarm gaat af tijdens de opnames van de slimste mens</a:t>
            </a:r>
            <a:br>
              <a:rPr lang="nl-BE" b="0" i="0"/>
            </a:br>
            <a:r>
              <a:rPr lang="nl-BE" b="0" i="0"/>
              <a:t>Ga door naar de volgende slide waarop ze naar dit filmpje kunnen kijken </a:t>
            </a:r>
          </a:p>
          <a:p>
            <a:pPr marL="0" indent="0">
              <a:buFontTx/>
              <a:buNone/>
            </a:pPr>
            <a:endParaRPr lang="nl-BE" b="0" i="0"/>
          </a:p>
          <a:p>
            <a:pPr marL="0" indent="0">
              <a:buFontTx/>
              <a:buNone/>
            </a:pPr>
            <a:r>
              <a:rPr lang="nl-BE" b="1" i="0"/>
              <a:t>Optie 2: je laat het brandalarm van het gebouw afgaan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Kies je deze optie? </a:t>
            </a:r>
            <a:b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b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Ga goed na vooraf hoe het alarm werkt en wat je nodig hebt om het uit te schakelen (codes, wie wordt er eventueel verwittigd, hou hier rekening mee…. ), zijn er andere mensen in het gebouw…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Deze optie moet je goed op voorhand plannen en doorspreken – is het wel mogelijk? Kan je het laten afgaan zonder een ‘systeem’ van telefoons/verwittigingen </a:t>
            </a:r>
            <a:r>
              <a:rPr lang="nl-BE" sz="1800" i="1" err="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etc</a:t>
            </a: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 in gang te zetten, wordt de brandweer niet automatisch ingelicht?, zijn er nog aanwezigen in het gebouw vermijd dit dan om te vermijden dat als er echt alarm zou zijn men niet reageert… </a:t>
            </a:r>
          </a:p>
          <a:p>
            <a:pPr>
              <a:lnSpc>
                <a:spcPct val="115000"/>
              </a:lnSpc>
              <a:spcBef>
                <a:spcPts val="850"/>
              </a:spcBef>
            </a:pPr>
            <a:r>
              <a:rPr lang="nl-BE" sz="18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reageert zelf niet/verbaast en kijkt wat rond…  en laat de groep zoveel mogelijk doen. Gaan ze naar buiten? Ontstaat er discussie of ze al dan niet naar buiten moeten, beslissen ze om binnen te blijven omdat ze ervan uitgaan dat het om een oefening gaat, wachten ze op instructies van jou? </a:t>
            </a: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zet het brandalarm af en bespreekt hun gedrag. Je kan hen de volgende vragen stellen: </a:t>
            </a:r>
          </a:p>
          <a:p>
            <a:pPr marL="342900" lvl="0" indent="-342900">
              <a:lnSpc>
                <a:spcPct val="115000"/>
              </a:lnSpc>
              <a:spcBef>
                <a:spcPts val="850"/>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Hoe hebben jullie gereageerd?</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Waarom hebben jullie op die manier gereageerd? </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Wat vonden jullie van jullie reactie?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49</a:t>
            </a:fld>
            <a:endParaRPr lang="nl-BE"/>
          </a:p>
        </p:txBody>
      </p:sp>
    </p:spTree>
    <p:extLst>
      <p:ext uri="{BB962C8B-B14F-4D97-AF65-F5344CB8AC3E}">
        <p14:creationId xmlns:p14="http://schemas.microsoft.com/office/powerpoint/2010/main" val="39772641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Bekijk samen met de groep het filmpje ‘Brandalarm tijdens opnames Slimste Mens’. </a:t>
            </a:r>
          </a:p>
          <a:p>
            <a:pPr marL="285750" indent="-285750">
              <a:lnSpc>
                <a:spcPct val="115000"/>
              </a:lnSpc>
              <a:spcBef>
                <a:spcPts val="850"/>
              </a:spcBef>
              <a:buFontTx/>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Klik hiervoor op de foto in presentatiemodus, ga vervolgens naar de link en speel daar het filmpje af. Zorg er zeker voor dat je geluid aan staat.</a:t>
            </a:r>
          </a:p>
          <a:p>
            <a:pPr marL="285750" indent="-285750">
              <a:lnSpc>
                <a:spcPct val="115000"/>
              </a:lnSpc>
              <a:spcBef>
                <a:spcPts val="850"/>
              </a:spcBef>
              <a:buFontTx/>
              <a:buChar char="-"/>
            </a:pP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Op het einde van het filmpje zie je dat het gaat om opgezet spel dat moest leiden tot de vraag: ‘Hoeveel procent van de mensen gaat naar buiten wanneer er een brandalarm afgaat.’ </a:t>
            </a: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 Dit is 40% maar je kan ook vragen bij het publiek,</a:t>
            </a:r>
          </a:p>
          <a:p>
            <a:pPr>
              <a:lnSpc>
                <a:spcPct val="115000"/>
              </a:lnSpc>
              <a:spcBef>
                <a:spcPts val="850"/>
              </a:spcBef>
            </a:pP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Je kan aan de groep nog deze bijkomende vragen stellen: </a:t>
            </a:r>
          </a:p>
          <a:p>
            <a:pPr marL="342900" lvl="0" indent="-342900">
              <a:lnSpc>
                <a:spcPct val="115000"/>
              </a:lnSpc>
              <a:spcBef>
                <a:spcPts val="850"/>
              </a:spcBef>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Heb jij al eens een brandalarm meegemaakt? </a:t>
            </a:r>
          </a:p>
          <a:p>
            <a:pPr marL="342900" lvl="0" indent="-342900">
              <a:lnSpc>
                <a:spcPct val="115000"/>
              </a:lnSpc>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Hoe heb je dan gereageerd? </a:t>
            </a:r>
          </a:p>
          <a:p>
            <a:pPr marL="342900" lvl="0" indent="-342900">
              <a:lnSpc>
                <a:spcPct val="115000"/>
              </a:lnSpc>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Waarom reageerde je zo? </a:t>
            </a:r>
          </a:p>
          <a:p>
            <a:pPr marL="342900" lvl="0" indent="-342900">
              <a:lnSpc>
                <a:spcPct val="115000"/>
              </a:lnSpc>
              <a:spcBef>
                <a:spcPts val="850"/>
              </a:spcBef>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Was het een oefening of een echt brandalarm? </a:t>
            </a: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Het filmpje leidt deze blok van de vorming in: ‘Hoe moet ik reageren als het fout gaat?’ Tijdens de volgende 20 minuten gaan we leren wat jullie moeten doen als het fout gaat.</a:t>
            </a:r>
          </a:p>
          <a:p>
            <a:pPr marL="0" lvl="0" indent="0">
              <a:lnSpc>
                <a:spcPct val="115000"/>
              </a:lnSpc>
              <a:buFont typeface="Trebuchet MS" panose="020B0603020202020204" pitchFamily="34" charset="0"/>
              <a:buNone/>
            </a:pP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50</a:t>
            </a:fld>
            <a:endParaRPr lang="nl-BE"/>
          </a:p>
        </p:txBody>
      </p:sp>
    </p:spTree>
    <p:extLst>
      <p:ext uri="{BB962C8B-B14F-4D97-AF65-F5344CB8AC3E}">
        <p14:creationId xmlns:p14="http://schemas.microsoft.com/office/powerpoint/2010/main" val="367813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Doelstelling: </a:t>
            </a:r>
          </a:p>
          <a:p>
            <a:pPr marL="171450" indent="-171450">
              <a:buFontTx/>
              <a:buChar char="-"/>
            </a:pPr>
            <a:r>
              <a:rPr lang="nl-NL" b="1"/>
              <a:t>Deelnemers leren elkaar kennen </a:t>
            </a:r>
          </a:p>
          <a:p>
            <a:pPr marL="171450" indent="-171450">
              <a:buFontTx/>
              <a:buChar char="-"/>
            </a:pPr>
            <a:r>
              <a:rPr lang="nl-NL" b="1"/>
              <a:t>Sessiegever leert de deelnemers kennen</a:t>
            </a:r>
          </a:p>
          <a:p>
            <a:pPr marL="0" indent="0">
              <a:buFontTx/>
              <a:buNone/>
            </a:pPr>
            <a:endParaRPr lang="nl-NL"/>
          </a:p>
          <a:p>
            <a:pPr marL="0" indent="0">
              <a:buNone/>
            </a:pPr>
            <a:r>
              <a:rPr lang="nl-NL"/>
              <a:t>Iedereen gaat zitten. </a:t>
            </a:r>
            <a:br>
              <a:rPr lang="nl-NL"/>
            </a:br>
            <a:r>
              <a:rPr lang="nl-NL"/>
              <a:t>De sessiegever formuleert zo dadelijk een stelling. Als de stelling op jou van toepassing is ga je rechtstaan. </a:t>
            </a:r>
          </a:p>
          <a:p>
            <a:pPr marL="0" indent="0">
              <a:buNone/>
            </a:pPr>
            <a:r>
              <a:rPr lang="nl-NL">
                <a:solidFill>
                  <a:schemeClr val="bg1">
                    <a:lumMod val="75000"/>
                  </a:schemeClr>
                </a:solidFill>
              </a:rPr>
              <a:t>(de sessiegever kiest uit de stellingen van slide 6 - 12 of voegt zelf stellingen toe, kan ook zonder slides ) </a:t>
            </a:r>
            <a:endParaRPr lang="nl-BE">
              <a:solidFill>
                <a:schemeClr val="bg1">
                  <a:lumMod val="75000"/>
                </a:schemeClr>
              </a:solidFill>
            </a:endParaRPr>
          </a:p>
          <a:p>
            <a:pPr marL="0" indent="0">
              <a:buFontTx/>
              <a:buNone/>
            </a:pPr>
            <a:endParaRPr lang="nl-NL"/>
          </a:p>
          <a:p>
            <a:pPr marL="0" indent="0">
              <a:buFontTx/>
              <a:buNone/>
            </a:pPr>
            <a:r>
              <a:rPr lang="nl-NL"/>
              <a:t>Zeker als sessiegever kan het interessant zijn om goed te weten wie het publiek is dat voor jou zit. </a:t>
            </a:r>
            <a:br>
              <a:rPr lang="nl-NL"/>
            </a:br>
            <a:r>
              <a:rPr lang="nl-NL"/>
              <a:t>Hoe divers is het publiek qua ‘maturiteit’ als leiding, zijn het nieuwe of </a:t>
            </a:r>
            <a:r>
              <a:rPr lang="nl-NL" err="1"/>
              <a:t>anciennes</a:t>
            </a:r>
            <a:r>
              <a:rPr lang="nl-NL"/>
              <a:t>, of een combinatie? </a:t>
            </a:r>
          </a:p>
          <a:p>
            <a:pPr marL="0" indent="0">
              <a:buFontTx/>
              <a:buNone/>
            </a:pPr>
            <a:r>
              <a:rPr lang="nl-NL"/>
              <a:t>Hoe zijn ze bezig met brandveiligheid, zijn er met toch wel bepaalde interesse of achtergrond kijk dan hoe je hen betrekt in de opleiding zonder dat ze ‘verveeld’ worden of dat ze constant overnemen om aan te geven dat ze iets weten… </a:t>
            </a:r>
          </a:p>
          <a:p>
            <a:pPr marL="0" indent="0">
              <a:buFontTx/>
              <a:buNone/>
            </a:pPr>
            <a:endParaRPr lang="nl-BE"/>
          </a:p>
          <a:p>
            <a:pPr marL="0" indent="0">
              <a:buFontTx/>
              <a:buNone/>
            </a:pPr>
            <a:r>
              <a:rPr lang="nl-BE"/>
              <a:t>Weten wie er voor je zit, zal je helpen om de sessie beter vorm te geven op maat van de groep. </a:t>
            </a:r>
            <a:endParaRPr lang="nl-NL"/>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a:t>
            </a:fld>
            <a:endParaRPr lang="nl-BE"/>
          </a:p>
        </p:txBody>
      </p:sp>
    </p:spTree>
    <p:extLst>
      <p:ext uri="{BB962C8B-B14F-4D97-AF65-F5344CB8AC3E}">
        <p14:creationId xmlns:p14="http://schemas.microsoft.com/office/powerpoint/2010/main" val="11672183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Hoe heb je gereageerd wanneer het brandalarm afgaat?</a:t>
            </a:r>
          </a:p>
          <a:p>
            <a:endParaRPr lang="nl-NL"/>
          </a:p>
          <a:p>
            <a:pPr marL="171450" indent="-171450">
              <a:buFontTx/>
              <a:buChar char="-"/>
            </a:pPr>
            <a:r>
              <a:rPr lang="nl-NL"/>
              <a:t>Ik heb nog nooit zo’n situatie meegemaakt</a:t>
            </a:r>
          </a:p>
          <a:p>
            <a:pPr marL="171450" indent="-171450">
              <a:buFontTx/>
              <a:buChar char="-"/>
            </a:pPr>
            <a:r>
              <a:rPr lang="nl-NL"/>
              <a:t>Ik deed verder met wat ik bezig was</a:t>
            </a:r>
          </a:p>
          <a:p>
            <a:pPr marL="171450" indent="-171450">
              <a:buFontTx/>
              <a:buChar char="-"/>
            </a:pPr>
            <a:r>
              <a:rPr lang="nl-NL"/>
              <a:t>Ik ging kijken wat er aan de hand was</a:t>
            </a:r>
          </a:p>
          <a:p>
            <a:pPr marL="171450" indent="-171450">
              <a:buFontTx/>
              <a:buChar char="-"/>
            </a:pPr>
            <a:r>
              <a:rPr lang="nl-NL"/>
              <a:t>Ik belde 112</a:t>
            </a:r>
          </a:p>
          <a:p>
            <a:pPr marL="171450" indent="-171450">
              <a:buFontTx/>
              <a:buChar char="-"/>
            </a:pPr>
            <a:r>
              <a:rPr lang="nl-NL"/>
              <a:t>Ik ging naar buiten</a:t>
            </a:r>
          </a:p>
          <a:p>
            <a:pPr marL="171450" indent="-171450">
              <a:buFontTx/>
              <a:buChar char="-"/>
            </a:pPr>
            <a:r>
              <a:rPr lang="nl-NL"/>
              <a:t>Ik volgde wat de anderen deden</a:t>
            </a:r>
          </a:p>
          <a:p>
            <a:pPr marL="171450" indent="-171450">
              <a:buFontTx/>
              <a:buChar char="-"/>
            </a:pPr>
            <a:r>
              <a:rPr lang="nl-NL"/>
              <a:t>Ik volgde de instructies van een begeleider</a:t>
            </a:r>
          </a:p>
          <a:p>
            <a:pPr marL="171450" indent="-171450">
              <a:buFontTx/>
              <a:buChar char="-"/>
            </a:pPr>
            <a:r>
              <a:rPr lang="nl-NL"/>
              <a:t>Ik volgde de instructies die ophingen in de ruimte</a:t>
            </a:r>
          </a:p>
          <a:p>
            <a:pPr marL="171450" indent="-171450">
              <a:buFontTx/>
              <a:buChar char="-"/>
            </a:pPr>
            <a:r>
              <a:rPr lang="nl-NL"/>
              <a:t>Ik wist het eigenlijk niet goed</a:t>
            </a:r>
          </a:p>
          <a:p>
            <a:pPr marL="0" indent="0">
              <a:buFontTx/>
              <a:buNone/>
            </a:pPr>
            <a:endParaRPr lang="nl-NL"/>
          </a:p>
          <a:p>
            <a:pPr marL="0" indent="0">
              <a:buFontTx/>
              <a:buNone/>
            </a:pPr>
            <a:endParaRPr lang="nl-NL"/>
          </a:p>
          <a:p>
            <a:pPr marL="0" indent="0">
              <a:buFontTx/>
              <a:buNone/>
            </a:pPr>
            <a:r>
              <a:rPr lang="nl-NL"/>
              <a:t>Wat is de mening van jullie hierover als je dit ziet?</a:t>
            </a:r>
          </a:p>
          <a:p>
            <a:pPr marL="171450" indent="-171450">
              <a:buFontTx/>
              <a:buChar char="-"/>
            </a:pPr>
            <a:endParaRPr lang="nl-NL"/>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51</a:t>
            </a:fld>
            <a:endParaRPr lang="nl-BE"/>
          </a:p>
        </p:txBody>
      </p:sp>
    </p:spTree>
    <p:extLst>
      <p:ext uri="{BB962C8B-B14F-4D97-AF65-F5344CB8AC3E}">
        <p14:creationId xmlns:p14="http://schemas.microsoft.com/office/powerpoint/2010/main" val="40438533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Doelstelling: deelnemers kennen de 6 richtlijnen bij brand in de juiste volgorde </a:t>
            </a:r>
          </a:p>
          <a:p>
            <a:endParaRPr lang="nl-BE" sz="18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Stap 1: De deelnemers worden in groepjes van 4 of 5 verdeeld. Elke groepje krijgt de 6 uitgeknipte richtlijnen bij brand. Ze proberen deze in de juiste volgorde te leggen. </a:t>
            </a: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b="1"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52</a:t>
            </a:fld>
            <a:endParaRPr lang="nl-BE"/>
          </a:p>
        </p:txBody>
      </p:sp>
    </p:spTree>
    <p:extLst>
      <p:ext uri="{BB962C8B-B14F-4D97-AF65-F5344CB8AC3E}">
        <p14:creationId xmlns:p14="http://schemas.microsoft.com/office/powerpoint/2010/main" val="36967648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Stap 2: Je toont het filmpje met de brandoefening uit The Office US, met commentaren van LIT. Alle deelnemers krijgen de kans om de volgorde van hun richtlijnen aan te passen. </a:t>
            </a:r>
          </a:p>
          <a:p>
            <a:endParaRPr lang="nl-NL" dirty="0"/>
          </a:p>
          <a:p>
            <a:r>
              <a:rPr lang="nl-NL" dirty="0"/>
              <a:t>Je kan als begeleider rondlopen en aanduiden welke stappen al op de juiste plaats liggen.</a:t>
            </a: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53</a:t>
            </a:fld>
            <a:endParaRPr lang="nl-BE"/>
          </a:p>
        </p:txBody>
      </p:sp>
    </p:spTree>
    <p:extLst>
      <p:ext uri="{BB962C8B-B14F-4D97-AF65-F5344CB8AC3E}">
        <p14:creationId xmlns:p14="http://schemas.microsoft.com/office/powerpoint/2010/main" val="112364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Nu worden de stappen overlopen.</a:t>
            </a:r>
          </a:p>
          <a:p>
            <a:pPr marL="0" lvl="0" indent="0">
              <a:lnSpc>
                <a:spcPct val="115000"/>
              </a:lnSpc>
              <a:spcBef>
                <a:spcPts val="285"/>
              </a:spcBef>
              <a:buFont typeface="+mj-lt"/>
              <a:buNone/>
            </a:pPr>
            <a:endParaRPr lang="nl-BE" sz="18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Blijf kalm</a:t>
            </a:r>
            <a:endParaRPr lang="nl-BE" sz="18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Het is erg belangrijk om kalm te blijven. </a:t>
            </a:r>
            <a:endParaRPr lang="nl-BE" sz="18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eerst aan je eigen veiligheid, dan pas aan de veiligheid van de anderen. Als je zelf niet in veiligheid bent, dan kan je anderen niet in veiligheid brengen. 	</a:t>
            </a:r>
          </a:p>
          <a:p>
            <a:pPr marL="0" lvl="0" indent="0">
              <a:lnSpc>
                <a:spcPct val="115000"/>
              </a:lnSpc>
              <a:spcBef>
                <a:spcPts val="285"/>
              </a:spcBef>
              <a:buFont typeface="+mj-lt"/>
              <a:buNone/>
            </a:pPr>
            <a:endPar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bijvoorbeeld aan een brandweerman die uitrukt naar de kazerne maar onderweg een ongeval krijgt omdat hij niet voorzichtig rijdt. De brandweerman is dan niet meer in staat om de slachtoffers van de brand waarvoor hij werd opgeroepen te helpen. </a:t>
            </a: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54</a:t>
            </a:fld>
            <a:endParaRPr lang="nl-BE"/>
          </a:p>
        </p:txBody>
      </p:sp>
    </p:spTree>
    <p:extLst>
      <p:ext uri="{BB962C8B-B14F-4D97-AF65-F5344CB8AC3E}">
        <p14:creationId xmlns:p14="http://schemas.microsoft.com/office/powerpoint/2010/main" val="23558962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Alarmeer en evacueer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voorhand?</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Kies voor een noodsignaal dat iedereen herkent als noodsignaal. Moet een uniek signaal zijn enkel te gebruiken bij brand/gevaar.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Leg een veilige verzamelplaats vast en zorg ervoor dat iedereen deze kent.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Weet hoe je snel buiten geraakt door de pictogrammen te herkennen en volgen.  </a:t>
            </a: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het moment zelf?</a:t>
            </a: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Breng iedereen op de hoogte van het aanwezig gevaar met het afgesproken noodsignaal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Sluit de ramen en deuren.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Evacueer op de verzamelplaats.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Controleer op je weg naar buiten of er nog mensen in het gebouw zijn, deze check wordt ook gedaan op de verzamelplaats en kan info geven over wie nog binnen kan zijn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Ga niet opnieuw naar binnen.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55</a:t>
            </a:fld>
            <a:endParaRPr lang="nl-BE"/>
          </a:p>
        </p:txBody>
      </p:sp>
    </p:spTree>
    <p:extLst>
      <p:ext uri="{BB962C8B-B14F-4D97-AF65-F5344CB8AC3E}">
        <p14:creationId xmlns:p14="http://schemas.microsoft.com/office/powerpoint/2010/main" val="38945438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Bel 112. </a:t>
            </a: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Je kan eventueel ook de app gebruiken.</a:t>
            </a: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Hiermee kan je eenvoudig je locatie doorsturen.</a:t>
            </a: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zeker volgende zaken door: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wie (wie ben jij, welke organisatie, jouw rol,…)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(waar vindt de noodsituatie plaats)</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(beschrijf de situatie zo goed mogelijk)</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iemand de hulpdiensten opwachten aan de straatkant.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pPr marL="6858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 oefenen samen. </a:t>
            </a:r>
            <a:r>
              <a:rPr lang="nl-BE" sz="1200">
                <a:solidFill>
                  <a:srgbClr val="000000"/>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(Foto’s gebruiken om hen te laten bellen om een situatie door te geven aan 112)</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112 bellen doe je in noodgevallen, bel niet zomaar naar de 112. Bij twijfel bel je 112, zij schatten samen met jou de situatie verder in.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56</a:t>
            </a:fld>
            <a:endParaRPr lang="nl-BE"/>
          </a:p>
        </p:txBody>
      </p:sp>
    </p:spTree>
    <p:extLst>
      <p:ext uri="{BB962C8B-B14F-4D97-AF65-F5344CB8AC3E}">
        <p14:creationId xmlns:p14="http://schemas.microsoft.com/office/powerpoint/2010/main" val="7732864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een bluspoging</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maximum 1 bluspoging. Hang de held niet uit.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Over welke blusmiddelen beschikt de ruimte waarin we ons momenteel bevinden?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Schuim en poederblusser?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CO2- 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Blusdekens?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Haspel?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Bekijk de gebruiksaanwijzing op de blusmiddelen op voorhand. Zo kan je in nood sneller reageren.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57</a:t>
            </a:fld>
            <a:endParaRPr lang="nl-BE"/>
          </a:p>
        </p:txBody>
      </p:sp>
    </p:spTree>
    <p:extLst>
      <p:ext uri="{BB962C8B-B14F-4D97-AF65-F5344CB8AC3E}">
        <p14:creationId xmlns:p14="http://schemas.microsoft.com/office/powerpoint/2010/main" val="12324767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Verzamel op de juiste plaats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Op de veilige verzamelplaats, die je op voorhand hebt vastgelegd, inventariseer je de deelnemers. Is iedereen op de veilige verzamelplaats of zijn er mensen achtergebleven in de brand. Doe dit met heel veel aandacht. Duidt ook een aanspreekpunt aan voor de hulpdiensten. Zorg ervoor dat deze persoon makkelijk te herkennen is. (Bijvoorbeeld door een </a:t>
            </a:r>
            <a:r>
              <a:rPr lang="nl-BE" sz="1800" err="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fluovest</a:t>
            </a: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te dragen).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Let op voor aanrijdende voertuigen.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Aandachtspunt vooraf: weet minimaal hoeveel deelnemers er aanwezig zijn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Iedereen blijft op de verzamelplaats totdat de hulpdiensten zeggen dat je mag vertrekken. Laat ouders bijvoorbeeld geen kinderen oppikken voordat de hulpdiensten hebben bevestigd dat dit oké is.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58</a:t>
            </a:fld>
            <a:endParaRPr lang="nl-BE"/>
          </a:p>
        </p:txBody>
      </p:sp>
    </p:spTree>
    <p:extLst>
      <p:ext uri="{BB962C8B-B14F-4D97-AF65-F5344CB8AC3E}">
        <p14:creationId xmlns:p14="http://schemas.microsoft.com/office/powerpoint/2010/main" val="30301128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Werk mee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de persoon die is aangeduid als aanspreekpunt voor de hulpdiensten zoveel mogelijk informatie doorgeven aan de hulpdiensten: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is er gebeurd?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bevindt de brandhaard zich?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Zijn er slachtoffers of vermisten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zijn de nutsvoorzieningen; gas, water en elektriciteit? 	</a:t>
            </a:r>
          </a:p>
          <a:p>
            <a:pPr marL="342900" lvl="0" indent="-342900">
              <a:lnSpc>
                <a:spcPct val="115000"/>
              </a:lnSpc>
              <a:spcBef>
                <a:spcPts val="285"/>
              </a:spcBef>
              <a:buFont typeface="Trebuchet MS" panose="020B0603020202020204" pitchFamily="34" charset="0"/>
              <a:buChar char="-"/>
            </a:pPr>
            <a:endPar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Trebuchet MS" panose="020B0603020202020204" pitchFamily="34" charset="0"/>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Luister naar wat gevraagd wordt door de verantwoordelijke van jouw groep, de hulpdiensten…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info indien men daar om vraagt, maar geef alleen die dingen die je echt weet anders verwijs je door naar een verantwoordelijke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59</a:t>
            </a:fld>
            <a:endParaRPr lang="nl-BE"/>
          </a:p>
        </p:txBody>
      </p:sp>
    </p:spTree>
    <p:extLst>
      <p:ext uri="{BB962C8B-B14F-4D97-AF65-F5344CB8AC3E}">
        <p14:creationId xmlns:p14="http://schemas.microsoft.com/office/powerpoint/2010/main" val="27644634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Doelstelling: deelnemers kennen de 6 richtlijnen bij brand in de juiste volgorde </a:t>
            </a:r>
          </a:p>
          <a:p>
            <a:endParaRPr lang="nl-BE" sz="1800" b="0" dirty="0">
              <a:effectLst/>
              <a:latin typeface="Trebuchet MS" panose="020B0603020202020204" pitchFamily="34" charset="0"/>
              <a:ea typeface="Calibri" panose="020F0502020204030204" pitchFamily="34" charset="0"/>
              <a:cs typeface="Times New Roman" panose="02020603050405020304" pitchFamily="18" charset="0"/>
            </a:endParaRPr>
          </a:p>
          <a:p>
            <a:r>
              <a:rPr lang="nl-BE" sz="1800" b="0" dirty="0">
                <a:effectLst/>
                <a:latin typeface="Trebuchet MS" panose="020B0603020202020204" pitchFamily="34" charset="0"/>
                <a:ea typeface="Calibri" panose="020F0502020204030204" pitchFamily="34" charset="0"/>
                <a:cs typeface="Times New Roman" panose="02020603050405020304" pitchFamily="18" charset="0"/>
              </a:rPr>
              <a:t>Dit is de juiste volgorde samengevat. </a:t>
            </a:r>
          </a:p>
          <a:p>
            <a:endParaRPr lang="nl-BE" b="1"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60</a:t>
            </a:fld>
            <a:endParaRPr lang="nl-BE"/>
          </a:p>
        </p:txBody>
      </p:sp>
    </p:spTree>
    <p:extLst>
      <p:ext uri="{BB962C8B-B14F-4D97-AF65-F5344CB8AC3E}">
        <p14:creationId xmlns:p14="http://schemas.microsoft.com/office/powerpoint/2010/main" val="4156704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7</a:t>
            </a:fld>
            <a:endParaRPr lang="nl-BE"/>
          </a:p>
        </p:txBody>
      </p:sp>
    </p:spTree>
    <p:extLst>
      <p:ext uri="{BB962C8B-B14F-4D97-AF65-F5344CB8AC3E}">
        <p14:creationId xmlns:p14="http://schemas.microsoft.com/office/powerpoint/2010/main" val="35927837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We projecteren een aantal foto’s met situaties. Er zijn 3 situaties</a:t>
            </a:r>
          </a:p>
          <a:p>
            <a:pPr marL="0" marR="0" lvl="0" indent="0" algn="l" defTabSz="914400" rtl="0" eaLnBrk="1" fontAlgn="auto" latinLnBrk="0" hangingPunct="1">
              <a:lnSpc>
                <a:spcPct val="100000"/>
              </a:lnSpc>
              <a:spcBef>
                <a:spcPts val="0"/>
              </a:spcBef>
              <a:spcAft>
                <a:spcPts val="0"/>
              </a:spcAft>
              <a:buClrTx/>
              <a:buSzTx/>
              <a:buFontTx/>
              <a:buNone/>
              <a:tabLst/>
              <a:defRPr/>
            </a:pPr>
            <a:br>
              <a:rPr lang="nl-BE" sz="1800" dirty="0">
                <a:effectLst/>
                <a:latin typeface="Trebuchet MS" panose="020B0603020202020204" pitchFamily="34" charset="0"/>
                <a:ea typeface="Calibri" panose="020F0502020204030204" pitchFamily="34" charset="0"/>
                <a:cs typeface="Times New Roman" panose="02020603050405020304" pitchFamily="18" charset="0"/>
              </a:rPr>
            </a:br>
            <a:r>
              <a:rPr lang="nl-BE" sz="1800" dirty="0">
                <a:effectLst/>
                <a:latin typeface="Trebuchet MS" panose="020B0603020202020204" pitchFamily="34" charset="0"/>
                <a:ea typeface="Calibri" panose="020F0502020204030204" pitchFamily="34" charset="0"/>
                <a:cs typeface="Times New Roman" panose="02020603050405020304" pitchFamily="18" charset="0"/>
              </a:rPr>
              <a:t>We vragen telkens om 1 iemand per groep te laten ‘reageren’ op de foto die wordt aangeduid: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Wat gebeurd 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Welke stappen onderneem je? (hiervoor moet de deelnemer de 6 stappen volgen die we in de vorige oefening in de juiste volgorde legden)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Bel 112 en hoe leg je de situatie uit.</a:t>
            </a: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61</a:t>
            </a:fld>
            <a:endParaRPr lang="nl-BE"/>
          </a:p>
        </p:txBody>
      </p:sp>
    </p:spTree>
    <p:extLst>
      <p:ext uri="{BB962C8B-B14F-4D97-AF65-F5344CB8AC3E}">
        <p14:creationId xmlns:p14="http://schemas.microsoft.com/office/powerpoint/2010/main" val="22462306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dirty="0"/>
              <a:t>Doelstellingen: </a:t>
            </a:r>
          </a:p>
          <a:p>
            <a:pPr marL="285750" indent="-285750">
              <a:buFontTx/>
              <a:buChar char="-"/>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8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8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800" b="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b="0" i="0"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62</a:t>
            </a:fld>
            <a:endParaRPr lang="nl-BE"/>
          </a:p>
        </p:txBody>
      </p:sp>
    </p:spTree>
    <p:extLst>
      <p:ext uri="{BB962C8B-B14F-4D97-AF65-F5344CB8AC3E}">
        <p14:creationId xmlns:p14="http://schemas.microsoft.com/office/powerpoint/2010/main" val="37756454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Tx/>
              <a:buChar char="-"/>
            </a:pP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2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2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a:p>
            <a:r>
              <a:rPr lang="nl-BE" dirty="0"/>
              <a:t>Je kan hiervoor verschillende methodieken hanteren.</a:t>
            </a:r>
          </a:p>
          <a:p>
            <a:endParaRPr lang="nl-BE" dirty="0"/>
          </a:p>
          <a:p>
            <a:r>
              <a:rPr lang="nl-BE" dirty="0"/>
              <a:t>In kleine groep:</a:t>
            </a:r>
          </a:p>
          <a:p>
            <a:pPr marL="171450" indent="-171450">
              <a:buFontTx/>
              <a:buChar char="-"/>
            </a:pPr>
            <a:r>
              <a:rPr lang="nl-BE" dirty="0"/>
              <a:t>Ga in een cirkel staan, laat iedereen hier even over nadenken en laat iemand iets zeggen wat hij/zij meeneemt, deze persoon zet een stap naar voor. </a:t>
            </a:r>
            <a:br>
              <a:rPr lang="nl-BE" dirty="0"/>
            </a:br>
            <a:r>
              <a:rPr lang="nl-BE" dirty="0"/>
              <a:t>Iedereen die ditzelfde bedacht had zet ook een stap naar voor, zo ga je door tot iedereen in de ‘nieuwe cirkel staat</a:t>
            </a:r>
          </a:p>
          <a:p>
            <a:pPr marL="0" indent="0">
              <a:buFontTx/>
              <a:buNone/>
            </a:pPr>
            <a:r>
              <a:rPr lang="nl-BE" dirty="0"/>
              <a:t>In grote groep:</a:t>
            </a:r>
          </a:p>
          <a:p>
            <a:pPr marL="171450" indent="-171450">
              <a:buFontTx/>
              <a:buChar char="-"/>
            </a:pPr>
            <a:r>
              <a:rPr lang="nl-BE" dirty="0"/>
              <a:t>Je kan hen in kleine groepjes verdelen en laten uitwisselen, ze mogen bv per groepje 3 dingen aanhalen die ze meenemen/onthouden in de grote groep.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63</a:t>
            </a:fld>
            <a:endParaRPr lang="nl-BE"/>
          </a:p>
        </p:txBody>
      </p:sp>
    </p:spTree>
    <p:extLst>
      <p:ext uri="{BB962C8B-B14F-4D97-AF65-F5344CB8AC3E}">
        <p14:creationId xmlns:p14="http://schemas.microsoft.com/office/powerpoint/2010/main" val="6706294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200" b="1"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64</a:t>
            </a:fld>
            <a:endParaRPr lang="nl-BE"/>
          </a:p>
        </p:txBody>
      </p:sp>
    </p:spTree>
    <p:extLst>
      <p:ext uri="{BB962C8B-B14F-4D97-AF65-F5344CB8AC3E}">
        <p14:creationId xmlns:p14="http://schemas.microsoft.com/office/powerpoint/2010/main" val="2334319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8</a:t>
            </a:fld>
            <a:endParaRPr lang="nl-BE"/>
          </a:p>
        </p:txBody>
      </p:sp>
    </p:spTree>
    <p:extLst>
      <p:ext uri="{BB962C8B-B14F-4D97-AF65-F5344CB8AC3E}">
        <p14:creationId xmlns:p14="http://schemas.microsoft.com/office/powerpoint/2010/main" val="3636658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9</a:t>
            </a:fld>
            <a:endParaRPr lang="nl-BE"/>
          </a:p>
        </p:txBody>
      </p:sp>
    </p:spTree>
    <p:extLst>
      <p:ext uri="{BB962C8B-B14F-4D97-AF65-F5344CB8AC3E}">
        <p14:creationId xmlns:p14="http://schemas.microsoft.com/office/powerpoint/2010/main" val="206074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10</a:t>
            </a:fld>
            <a:endParaRPr lang="nl-BE"/>
          </a:p>
        </p:txBody>
      </p:sp>
    </p:spTree>
    <p:extLst>
      <p:ext uri="{BB962C8B-B14F-4D97-AF65-F5344CB8AC3E}">
        <p14:creationId xmlns:p14="http://schemas.microsoft.com/office/powerpoint/2010/main" val="3062852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3F3E2-D7BC-451E-BC8B-57E6A5A714AB}"/>
              </a:ext>
            </a:extLst>
          </p:cNvPr>
          <p:cNvSpPr>
            <a:spLocks noGrp="1"/>
          </p:cNvSpPr>
          <p:nvPr>
            <p:ph type="ctrTitle"/>
          </p:nvPr>
        </p:nvSpPr>
        <p:spPr>
          <a:xfrm>
            <a:off x="1285233" y="1279977"/>
            <a:ext cx="9785230" cy="1954212"/>
          </a:xfrm>
        </p:spPr>
        <p:txBody>
          <a:bodyPr anchor="b"/>
          <a:lstStyle>
            <a:lvl1pPr algn="ctr">
              <a:defRPr sz="6000">
                <a:solidFill>
                  <a:schemeClr val="bg2"/>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B26B2EA1-D3DC-4359-A3D2-22EE718692B2}"/>
              </a:ext>
            </a:extLst>
          </p:cNvPr>
          <p:cNvSpPr>
            <a:spLocks noGrp="1"/>
          </p:cNvSpPr>
          <p:nvPr>
            <p:ph type="subTitle" idx="1"/>
          </p:nvPr>
        </p:nvSpPr>
        <p:spPr>
          <a:xfrm>
            <a:off x="1524000" y="3489895"/>
            <a:ext cx="9144000" cy="1150909"/>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1026" name="Picture 2">
            <a:extLst>
              <a:ext uri="{FF2B5EF4-FFF2-40B4-BE49-F238E27FC236}">
                <a16:creationId xmlns:a16="http://schemas.microsoft.com/office/drawing/2014/main" id="{C59155EB-EE01-4B3F-8338-C3F0D87B3C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67650" y="5152217"/>
            <a:ext cx="38100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A7EAE17C-210D-4816-9B45-F077160E12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7848" y="5349875"/>
            <a:ext cx="1216153" cy="1150909"/>
          </a:xfrm>
          <a:prstGeom prst="rect">
            <a:avLst/>
          </a:prstGeom>
        </p:spPr>
      </p:pic>
      <p:pic>
        <p:nvPicPr>
          <p:cNvPr id="10" name="Afbeelding 9" descr="Afbeelding met silhouet&#10;&#10;Automatisch gegenereerde beschrijving">
            <a:extLst>
              <a:ext uri="{FF2B5EF4-FFF2-40B4-BE49-F238E27FC236}">
                <a16:creationId xmlns:a16="http://schemas.microsoft.com/office/drawing/2014/main" id="{C0DD51C1-8484-4B5D-88C2-8C105ED73A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23000" y="-578580"/>
            <a:ext cx="1545999" cy="1545999"/>
          </a:xfrm>
          <a:prstGeom prst="rect">
            <a:avLst/>
          </a:prstGeom>
        </p:spPr>
      </p:pic>
    </p:spTree>
    <p:extLst>
      <p:ext uri="{BB962C8B-B14F-4D97-AF65-F5344CB8AC3E}">
        <p14:creationId xmlns:p14="http://schemas.microsoft.com/office/powerpoint/2010/main" val="3205542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A3C64-AFC1-4908-8888-1ED63F6084D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4C196A4-9960-48AC-82BB-6973665AACDD}"/>
              </a:ext>
            </a:extLst>
          </p:cNvPr>
          <p:cNvSpPr>
            <a:spLocks noGrp="1"/>
          </p:cNvSpPr>
          <p:nvPr>
            <p:ph idx="1"/>
          </p:nvPr>
        </p:nvSpPr>
        <p:spPr/>
        <p:txBody>
          <a:bodyPr/>
          <a:lstStyle>
            <a:lvl1pPr marL="447675" indent="-447675">
              <a:buFontTx/>
              <a:buBlip>
                <a:blip r:embed="rId2"/>
              </a:buBlip>
              <a:defRPr/>
            </a:lvl1pPr>
            <a:lvl2pPr marL="809625" indent="-449263">
              <a:buFontTx/>
              <a:buBlip>
                <a:blip r:embed="rId3"/>
              </a:buBlip>
              <a:defRPr/>
            </a:lvl2pPr>
          </a:lstStyle>
          <a:p>
            <a:pPr lvl="0"/>
            <a:r>
              <a:rPr lang="nl-NL"/>
              <a:t>Klikken om de tekststijl van het model te bewerken</a:t>
            </a:r>
          </a:p>
          <a:p>
            <a:pPr lvl="1"/>
            <a:r>
              <a:rPr lang="nl-NL"/>
              <a:t>Tweede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B61DAB06-6E61-4C1F-A14E-F3AB7260ECC1}"/>
              </a:ext>
            </a:extLst>
          </p:cNvPr>
          <p:cNvSpPr>
            <a:spLocks noGrp="1"/>
          </p:cNvSpPr>
          <p:nvPr>
            <p:ph type="ftr" sz="quarter" idx="11"/>
          </p:nvPr>
        </p:nvSpPr>
        <p:spPr/>
        <p:txBody>
          <a:bodyPr/>
          <a:lstStyle/>
          <a:p>
            <a:endParaRPr lang="nl-BE"/>
          </a:p>
        </p:txBody>
      </p:sp>
      <p:cxnSp>
        <p:nvCxnSpPr>
          <p:cNvPr id="8" name="Rechte verbindingslijn 7">
            <a:extLst>
              <a:ext uri="{FF2B5EF4-FFF2-40B4-BE49-F238E27FC236}">
                <a16:creationId xmlns:a16="http://schemas.microsoft.com/office/drawing/2014/main" id="{38A5D9DC-3F41-4D04-BCFC-9781D139D9C5}"/>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pic>
        <p:nvPicPr>
          <p:cNvPr id="11" name="Afbeelding 10" descr="Afbeelding met tekst, silhouet&#10;&#10;Automatisch gegenereerde beschrijving">
            <a:extLst>
              <a:ext uri="{FF2B5EF4-FFF2-40B4-BE49-F238E27FC236}">
                <a16:creationId xmlns:a16="http://schemas.microsoft.com/office/drawing/2014/main" id="{C543AB6C-6B5C-497B-ADE4-25F9CC0178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19505" y="-579439"/>
            <a:ext cx="1552990" cy="1557364"/>
          </a:xfrm>
          <a:prstGeom prst="rect">
            <a:avLst/>
          </a:prstGeom>
        </p:spPr>
      </p:pic>
    </p:spTree>
    <p:extLst>
      <p:ext uri="{BB962C8B-B14F-4D97-AF65-F5344CB8AC3E}">
        <p14:creationId xmlns:p14="http://schemas.microsoft.com/office/powerpoint/2010/main" val="355395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alphaModFix amt="55000"/>
            <a:lum/>
          </a:blip>
          <a:srcRect/>
          <a:stretch>
            <a:fillRect t="-83000" b="-83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62AAB2-B0AD-4805-B1B1-E2A015F4A199}"/>
              </a:ext>
            </a:extLst>
          </p:cNvPr>
          <p:cNvSpPr>
            <a:spLocks noGrp="1"/>
          </p:cNvSpPr>
          <p:nvPr>
            <p:ph type="title" hasCustomPrompt="1"/>
          </p:nvPr>
        </p:nvSpPr>
        <p:spPr>
          <a:xfrm>
            <a:off x="2859087" y="1081089"/>
            <a:ext cx="6473825" cy="804862"/>
          </a:xfrm>
          <a:solidFill>
            <a:schemeClr val="tx1"/>
          </a:solidFill>
        </p:spPr>
        <p:txBody>
          <a:bodyPr anchor="t"/>
          <a:lstStyle>
            <a:lvl1pPr algn="ctr">
              <a:defRPr sz="6000">
                <a:solidFill>
                  <a:schemeClr val="bg1"/>
                </a:solidFill>
              </a:defRPr>
            </a:lvl1pPr>
          </a:lstStyle>
          <a:p>
            <a:r>
              <a:rPr lang="nl-NL"/>
              <a:t>Titel</a:t>
            </a:r>
            <a:endParaRPr lang="nl-BE"/>
          </a:p>
        </p:txBody>
      </p:sp>
      <p:sp>
        <p:nvSpPr>
          <p:cNvPr id="3" name="Tijdelijke aanduiding voor tekst 2">
            <a:extLst>
              <a:ext uri="{FF2B5EF4-FFF2-40B4-BE49-F238E27FC236}">
                <a16:creationId xmlns:a16="http://schemas.microsoft.com/office/drawing/2014/main" id="{7ADD2764-5948-48A7-BF55-48522F1571E1}"/>
              </a:ext>
            </a:extLst>
          </p:cNvPr>
          <p:cNvSpPr>
            <a:spLocks noGrp="1"/>
          </p:cNvSpPr>
          <p:nvPr>
            <p:ph type="body" idx="1" hasCustomPrompt="1"/>
          </p:nvPr>
        </p:nvSpPr>
        <p:spPr>
          <a:xfrm>
            <a:off x="2154237" y="2255838"/>
            <a:ext cx="7883525" cy="515937"/>
          </a:xfrm>
          <a:solidFill>
            <a:schemeClr val="bg2"/>
          </a:solidFill>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ondertitel</a:t>
            </a:r>
          </a:p>
        </p:txBody>
      </p:sp>
      <p:pic>
        <p:nvPicPr>
          <p:cNvPr id="7" name="Afbeelding 6" descr="Afbeelding met silhouet&#10;&#10;Automatisch gegenereerde beschrijving">
            <a:extLst>
              <a:ext uri="{FF2B5EF4-FFF2-40B4-BE49-F238E27FC236}">
                <a16:creationId xmlns:a16="http://schemas.microsoft.com/office/drawing/2014/main" id="{10B7FAA3-D0DD-4FA0-8782-5F5FBBBAD1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323000" y="-578580"/>
            <a:ext cx="1545999" cy="1545999"/>
          </a:xfrm>
          <a:prstGeom prst="rect">
            <a:avLst/>
          </a:prstGeom>
        </p:spPr>
      </p:pic>
      <p:sp>
        <p:nvSpPr>
          <p:cNvPr id="8" name="Tekstvak 7">
            <a:extLst>
              <a:ext uri="{FF2B5EF4-FFF2-40B4-BE49-F238E27FC236}">
                <a16:creationId xmlns:a16="http://schemas.microsoft.com/office/drawing/2014/main" id="{B97094B3-3DAB-4E5F-A894-BC572B00CCDE}"/>
              </a:ext>
            </a:extLst>
          </p:cNvPr>
          <p:cNvSpPr txBox="1"/>
          <p:nvPr userDrawn="1"/>
        </p:nvSpPr>
        <p:spPr>
          <a:xfrm>
            <a:off x="207034" y="6386226"/>
            <a:ext cx="3588588" cy="338554"/>
          </a:xfrm>
          <a:prstGeom prst="rect">
            <a:avLst/>
          </a:prstGeom>
          <a:noFill/>
        </p:spPr>
        <p:txBody>
          <a:bodyPr wrap="square" rtlCol="0">
            <a:spAutoFit/>
          </a:bodyPr>
          <a:lstStyle/>
          <a:p>
            <a:r>
              <a:rPr lang="nl-NL" sz="1600">
                <a:solidFill>
                  <a:schemeClr val="bg1"/>
                </a:solidFill>
              </a:rPr>
              <a:t>Foto Philipp Berg, </a:t>
            </a:r>
            <a:r>
              <a:rPr lang="nl-NL" sz="1600" err="1">
                <a:solidFill>
                  <a:schemeClr val="bg1"/>
                </a:solidFill>
              </a:rPr>
              <a:t>Unsplash</a:t>
            </a:r>
            <a:endParaRPr lang="nl-BE" sz="1600">
              <a:solidFill>
                <a:schemeClr val="bg1"/>
              </a:solidFill>
            </a:endParaRPr>
          </a:p>
        </p:txBody>
      </p:sp>
    </p:spTree>
    <p:extLst>
      <p:ext uri="{BB962C8B-B14F-4D97-AF65-F5344CB8AC3E}">
        <p14:creationId xmlns:p14="http://schemas.microsoft.com/office/powerpoint/2010/main" val="3004547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6BF57-9600-4CB1-B5A9-7961487CF7F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44C53DC-BFB1-49C3-81D4-F10465180951}"/>
              </a:ext>
            </a:extLst>
          </p:cNvPr>
          <p:cNvSpPr>
            <a:spLocks noGrp="1"/>
          </p:cNvSpPr>
          <p:nvPr>
            <p:ph sz="half" idx="1"/>
          </p:nvPr>
        </p:nvSpPr>
        <p:spPr>
          <a:xfrm>
            <a:off x="838200" y="2088745"/>
            <a:ext cx="5257800" cy="428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afbeelding 8">
            <a:extLst>
              <a:ext uri="{FF2B5EF4-FFF2-40B4-BE49-F238E27FC236}">
                <a16:creationId xmlns:a16="http://schemas.microsoft.com/office/drawing/2014/main" id="{57F74F2C-0D76-4839-AEA6-0B38C28EBF04}"/>
              </a:ext>
            </a:extLst>
          </p:cNvPr>
          <p:cNvSpPr>
            <a:spLocks noGrp="1"/>
          </p:cNvSpPr>
          <p:nvPr>
            <p:ph type="pic" sz="quarter" idx="10" hasCustomPrompt="1"/>
          </p:nvPr>
        </p:nvSpPr>
        <p:spPr>
          <a:xfrm>
            <a:off x="6096000" y="2088744"/>
            <a:ext cx="5257800" cy="4277131"/>
          </a:xfrm>
        </p:spPr>
        <p:txBody>
          <a:bodyPr/>
          <a:lstStyle>
            <a:lvl1pPr marL="0" indent="0">
              <a:buFont typeface="Arial" panose="020B0604020202020204" pitchFamily="34" charset="0"/>
              <a:buNone/>
              <a:defRPr/>
            </a:lvl1pPr>
          </a:lstStyle>
          <a:p>
            <a:r>
              <a:rPr lang="nl-NL"/>
              <a:t>Zet hier een afbeelding</a:t>
            </a:r>
            <a:endParaRPr lang="nl-BE"/>
          </a:p>
        </p:txBody>
      </p:sp>
      <p:cxnSp>
        <p:nvCxnSpPr>
          <p:cNvPr id="10" name="Rechte verbindingslijn 9">
            <a:extLst>
              <a:ext uri="{FF2B5EF4-FFF2-40B4-BE49-F238E27FC236}">
                <a16:creationId xmlns:a16="http://schemas.microsoft.com/office/drawing/2014/main" id="{60197D24-FA01-4EE7-A682-7E65850E6AA3}"/>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512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27DA242-EB8C-46D8-A0E0-ACCB8E37146D}"/>
              </a:ext>
            </a:extLst>
          </p:cNvPr>
          <p:cNvSpPr>
            <a:spLocks noGrp="1"/>
          </p:cNvSpPr>
          <p:nvPr>
            <p:ph type="title"/>
          </p:nvPr>
        </p:nvSpPr>
        <p:spPr>
          <a:xfrm>
            <a:off x="838200" y="763183"/>
            <a:ext cx="10515600" cy="1325563"/>
          </a:xfrm>
        </p:spPr>
        <p:txBody>
          <a:bodyPr/>
          <a:lstStyle/>
          <a:p>
            <a:r>
              <a:rPr lang="nl-NL"/>
              <a:t>Klik om stijl te bewerken</a:t>
            </a:r>
            <a:endParaRPr lang="nl-BE"/>
          </a:p>
        </p:txBody>
      </p:sp>
      <p:cxnSp>
        <p:nvCxnSpPr>
          <p:cNvPr id="7" name="Rechte verbindingslijn 6">
            <a:extLst>
              <a:ext uri="{FF2B5EF4-FFF2-40B4-BE49-F238E27FC236}">
                <a16:creationId xmlns:a16="http://schemas.microsoft.com/office/drawing/2014/main" id="{0F186B5B-AB17-4D52-85B8-5AB307FF8842}"/>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ijdelijke aanduiding voor media 8">
            <a:extLst>
              <a:ext uri="{FF2B5EF4-FFF2-40B4-BE49-F238E27FC236}">
                <a16:creationId xmlns:a16="http://schemas.microsoft.com/office/drawing/2014/main" id="{4197843D-130A-48B7-8AFC-21A9A0BC4848}"/>
              </a:ext>
            </a:extLst>
          </p:cNvPr>
          <p:cNvSpPr>
            <a:spLocks noGrp="1"/>
          </p:cNvSpPr>
          <p:nvPr>
            <p:ph type="media" sz="quarter" idx="10" hasCustomPrompt="1"/>
          </p:nvPr>
        </p:nvSpPr>
        <p:spPr>
          <a:xfrm>
            <a:off x="838200" y="2088746"/>
            <a:ext cx="10515600" cy="4208536"/>
          </a:xfrm>
        </p:spPr>
        <p:txBody>
          <a:bodyPr>
            <a:normAutofit/>
          </a:bodyPr>
          <a:lstStyle>
            <a:lvl1pPr marL="0" indent="0">
              <a:buFont typeface="Arial" panose="020B0604020202020204" pitchFamily="34" charset="0"/>
              <a:buNone/>
              <a:defRPr sz="2000"/>
            </a:lvl1pPr>
          </a:lstStyle>
          <a:p>
            <a:r>
              <a:rPr lang="nl-NL"/>
              <a:t>Voeg video toe</a:t>
            </a:r>
            <a:endParaRPr lang="nl-BE"/>
          </a:p>
        </p:txBody>
      </p:sp>
    </p:spTree>
    <p:extLst>
      <p:ext uri="{BB962C8B-B14F-4D97-AF65-F5344CB8AC3E}">
        <p14:creationId xmlns:p14="http://schemas.microsoft.com/office/powerpoint/2010/main" val="1012787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C62D2DA-25D5-442A-9C83-F905D414CB82}"/>
              </a:ext>
            </a:extLst>
          </p:cNvPr>
          <p:cNvSpPr>
            <a:spLocks noGrp="1"/>
          </p:cNvSpPr>
          <p:nvPr>
            <p:ph type="dt" sz="half" idx="10"/>
          </p:nvPr>
        </p:nvSpPr>
        <p:spPr>
          <a:xfrm>
            <a:off x="838200" y="6356350"/>
            <a:ext cx="2743200" cy="365125"/>
          </a:xfrm>
          <a:prstGeom prst="rect">
            <a:avLst/>
          </a:prstGeom>
        </p:spPr>
        <p:txBody>
          <a:bodyPr/>
          <a:lstStyle/>
          <a:p>
            <a:fld id="{A7706394-D9CF-4780-9DC2-929EFED58142}" type="datetimeFigureOut">
              <a:rPr lang="nl-BE" smtClean="0"/>
              <a:t>11/03/2022</a:t>
            </a:fld>
            <a:endParaRPr lang="nl-BE"/>
          </a:p>
        </p:txBody>
      </p:sp>
      <p:sp>
        <p:nvSpPr>
          <p:cNvPr id="3" name="Tijdelijke aanduiding voor voettekst 2">
            <a:extLst>
              <a:ext uri="{FF2B5EF4-FFF2-40B4-BE49-F238E27FC236}">
                <a16:creationId xmlns:a16="http://schemas.microsoft.com/office/drawing/2014/main" id="{3CA5ADAC-B2F6-496F-BEEB-28DDC3E3EAF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72A1EC66-108B-469E-90B6-8A97B0B9FCE8}"/>
              </a:ext>
            </a:extLst>
          </p:cNvPr>
          <p:cNvSpPr>
            <a:spLocks noGrp="1"/>
          </p:cNvSpPr>
          <p:nvPr>
            <p:ph type="sldNum" sz="quarter" idx="12"/>
          </p:nvPr>
        </p:nvSpPr>
        <p:spPr>
          <a:xfrm>
            <a:off x="8610600" y="6356350"/>
            <a:ext cx="2743200" cy="365125"/>
          </a:xfrm>
          <a:prstGeom prst="rect">
            <a:avLst/>
          </a:prstGeom>
        </p:spPr>
        <p:txBody>
          <a:bodyPr/>
          <a:lstStyle/>
          <a:p>
            <a:fld id="{C76C3F8A-36C1-4C6B-804A-7245D01DBF24}" type="slidenum">
              <a:rPr lang="nl-BE" smtClean="0"/>
              <a:t>‹nr.›</a:t>
            </a:fld>
            <a:endParaRPr lang="nl-BE"/>
          </a:p>
        </p:txBody>
      </p:sp>
    </p:spTree>
    <p:extLst>
      <p:ext uri="{BB962C8B-B14F-4D97-AF65-F5344CB8AC3E}">
        <p14:creationId xmlns:p14="http://schemas.microsoft.com/office/powerpoint/2010/main" val="159997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4E86C-179B-4CEC-9439-6F2FA08107D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3FFFC5A-78C1-4628-82D9-3EDCCBA482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1208B0C1-83A8-485E-9C5E-012CACE99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07B5F76-7AF6-4835-93E1-8BD7012FCCDB}"/>
              </a:ext>
            </a:extLst>
          </p:cNvPr>
          <p:cNvSpPr>
            <a:spLocks noGrp="1"/>
          </p:cNvSpPr>
          <p:nvPr>
            <p:ph type="dt" sz="half" idx="10"/>
          </p:nvPr>
        </p:nvSpPr>
        <p:spPr>
          <a:xfrm>
            <a:off x="838200" y="6356350"/>
            <a:ext cx="2743200" cy="365125"/>
          </a:xfrm>
          <a:prstGeom prst="rect">
            <a:avLst/>
          </a:prstGeom>
        </p:spPr>
        <p:txBody>
          <a:bodyPr/>
          <a:lstStyle/>
          <a:p>
            <a:fld id="{A7706394-D9CF-4780-9DC2-929EFED58142}" type="datetimeFigureOut">
              <a:rPr lang="nl-BE" smtClean="0"/>
              <a:t>11/03/2022</a:t>
            </a:fld>
            <a:endParaRPr lang="nl-BE"/>
          </a:p>
        </p:txBody>
      </p:sp>
      <p:sp>
        <p:nvSpPr>
          <p:cNvPr id="6" name="Tijdelijke aanduiding voor voettekst 5">
            <a:extLst>
              <a:ext uri="{FF2B5EF4-FFF2-40B4-BE49-F238E27FC236}">
                <a16:creationId xmlns:a16="http://schemas.microsoft.com/office/drawing/2014/main" id="{EFA768D8-E89B-4D6A-B0DD-EBC08EA5E5A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8C59A69-AB46-44DD-92DB-46109F305C81}"/>
              </a:ext>
            </a:extLst>
          </p:cNvPr>
          <p:cNvSpPr>
            <a:spLocks noGrp="1"/>
          </p:cNvSpPr>
          <p:nvPr>
            <p:ph type="sldNum" sz="quarter" idx="12"/>
          </p:nvPr>
        </p:nvSpPr>
        <p:spPr>
          <a:xfrm>
            <a:off x="8610600" y="6356350"/>
            <a:ext cx="2743200" cy="365125"/>
          </a:xfrm>
          <a:prstGeom prst="rect">
            <a:avLst/>
          </a:prstGeom>
        </p:spPr>
        <p:txBody>
          <a:bodyPr/>
          <a:lstStyle/>
          <a:p>
            <a:fld id="{C76C3F8A-36C1-4C6B-804A-7245D01DBF24}" type="slidenum">
              <a:rPr lang="nl-BE" smtClean="0"/>
              <a:t>‹nr.›</a:t>
            </a:fld>
            <a:endParaRPr lang="nl-BE"/>
          </a:p>
        </p:txBody>
      </p:sp>
    </p:spTree>
    <p:extLst>
      <p:ext uri="{BB962C8B-B14F-4D97-AF65-F5344CB8AC3E}">
        <p14:creationId xmlns:p14="http://schemas.microsoft.com/office/powerpoint/2010/main" val="875138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46297D7-D127-4A42-B256-C705C520B520}"/>
              </a:ext>
            </a:extLst>
          </p:cNvPr>
          <p:cNvSpPr>
            <a:spLocks noGrp="1"/>
          </p:cNvSpPr>
          <p:nvPr>
            <p:ph type="title"/>
          </p:nvPr>
        </p:nvSpPr>
        <p:spPr>
          <a:xfrm>
            <a:off x="838200" y="763183"/>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7D347A3-6C00-4650-AFA8-17243ECC55B1}"/>
              </a:ext>
            </a:extLst>
          </p:cNvPr>
          <p:cNvSpPr>
            <a:spLocks noGrp="1"/>
          </p:cNvSpPr>
          <p:nvPr>
            <p:ph type="body" idx="1"/>
          </p:nvPr>
        </p:nvSpPr>
        <p:spPr>
          <a:xfrm>
            <a:off x="838200" y="2227811"/>
            <a:ext cx="10515600" cy="3949152"/>
          </a:xfrm>
          <a:prstGeom prst="rect">
            <a:avLst/>
          </a:prstGeom>
        </p:spPr>
        <p:txBody>
          <a:bodyPr vert="horz" lIns="91440" tIns="45720" rIns="91440" bIns="45720" rtlCol="0">
            <a:normAutofit/>
          </a:bodyPr>
          <a:lstStyle/>
          <a:p>
            <a:pPr lvl="0"/>
            <a:r>
              <a:rPr lang="nl-NL" err="1"/>
              <a:t>Bullet</a:t>
            </a:r>
            <a:r>
              <a:rPr lang="nl-NL"/>
              <a:t> schildje</a:t>
            </a:r>
          </a:p>
          <a:p>
            <a:pPr lvl="1"/>
            <a:r>
              <a:rPr lang="nl-NL" err="1"/>
              <a:t>Bullet</a:t>
            </a:r>
            <a:r>
              <a:rPr lang="nl-NL"/>
              <a:t> kroontje</a:t>
            </a:r>
          </a:p>
          <a:p>
            <a:pPr lvl="3"/>
            <a:r>
              <a:rPr lang="nl-NL"/>
              <a:t>tekst</a:t>
            </a:r>
          </a:p>
          <a:p>
            <a:pPr lvl="4"/>
            <a:r>
              <a:rPr lang="nl-NL"/>
              <a:t>KOP</a:t>
            </a:r>
            <a:endParaRPr lang="nl-BE"/>
          </a:p>
        </p:txBody>
      </p:sp>
      <p:sp>
        <p:nvSpPr>
          <p:cNvPr id="5" name="Tijdelijke aanduiding voor voettekst 4">
            <a:extLst>
              <a:ext uri="{FF2B5EF4-FFF2-40B4-BE49-F238E27FC236}">
                <a16:creationId xmlns:a16="http://schemas.microsoft.com/office/drawing/2014/main" id="{B3325CF2-2FE2-46A3-8E0F-82E4E94B517E}"/>
              </a:ext>
            </a:extLst>
          </p:cNvPr>
          <p:cNvSpPr>
            <a:spLocks noGrp="1"/>
          </p:cNvSpPr>
          <p:nvPr>
            <p:ph type="ftr" sz="quarter" idx="3"/>
          </p:nvPr>
        </p:nvSpPr>
        <p:spPr>
          <a:xfrm>
            <a:off x="838200" y="6218743"/>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t>Jeugdlokalen &amp; netwerk brandweer</a:t>
            </a:r>
            <a:endParaRPr lang="nl-BE"/>
          </a:p>
        </p:txBody>
      </p:sp>
    </p:spTree>
    <p:extLst>
      <p:ext uri="{BB962C8B-B14F-4D97-AF65-F5344CB8AC3E}">
        <p14:creationId xmlns:p14="http://schemas.microsoft.com/office/powerpoint/2010/main" val="2978803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47675" indent="-447675" algn="l" defTabSz="914400" rtl="0" eaLnBrk="1" latinLnBrk="0" hangingPunct="1">
        <a:lnSpc>
          <a:spcPct val="90000"/>
        </a:lnSpc>
        <a:spcBef>
          <a:spcPts val="1000"/>
        </a:spcBef>
        <a:buFontTx/>
        <a:buBlip>
          <a:blip r:embed="rId9"/>
        </a:buBlip>
        <a:defRPr sz="2400" kern="1200">
          <a:solidFill>
            <a:schemeClr val="tx1"/>
          </a:solidFill>
          <a:latin typeface="+mn-lt"/>
          <a:ea typeface="+mn-ea"/>
          <a:cs typeface="+mn-cs"/>
        </a:defRPr>
      </a:lvl1pPr>
      <a:lvl2pPr marL="809625" indent="-449263" algn="l" defTabSz="914400" rtl="0" eaLnBrk="1" latinLnBrk="0" hangingPunct="1">
        <a:lnSpc>
          <a:spcPct val="90000"/>
        </a:lnSpc>
        <a:spcBef>
          <a:spcPts val="500"/>
        </a:spcBef>
        <a:buFontTx/>
        <a:buBlip>
          <a:blip r:embed="rId10"/>
        </a:buBlip>
        <a:defRPr sz="2000" kern="1200">
          <a:solidFill>
            <a:schemeClr val="tx1"/>
          </a:solidFill>
          <a:latin typeface="+mn-lt"/>
          <a:ea typeface="+mn-ea"/>
          <a:cs typeface="+mn-cs"/>
        </a:defRPr>
      </a:lvl2pPr>
      <a:lvl3pPr marL="1258888" indent="-449263"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8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rtv.be/node/14865/embed-video"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jpg"/><Relationship Id="rId3" Type="http://schemas.openxmlformats.org/officeDocument/2006/relationships/image" Target="../media/image24.gif"/><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gif"/><Relationship Id="rId1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5.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30.gif"/><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7.jpeg"/><Relationship Id="rId7" Type="http://schemas.openxmlformats.org/officeDocument/2006/relationships/image" Target="../media/image40.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AAZ62tUtc0w?feature=oembed" TargetMode="External"/><Relationship Id="rId1" Type="http://schemas.openxmlformats.org/officeDocument/2006/relationships/video" Target="https://www.youtube.com/embed/3KLMkUt5Big?feature=oembed" TargetMode="Externa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hyperlink" Target="https://www.youtube.com/watch?v=fSKXHVvgmY0"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hyperlink" Target="https://www.youtube.com/watch?v=fSKXHVvgmY0"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fSKXHVvgmY0?feature=oembed" TargetMode="External"/><Relationship Id="rId5" Type="http://schemas.openxmlformats.org/officeDocument/2006/relationships/image" Target="../media/image49.jpeg"/><Relationship Id="rId4" Type="http://schemas.openxmlformats.org/officeDocument/2006/relationships/image" Target="../media/image48.jfif"/></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jfif"/></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8.jf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video" Target="https://www.youtube.com/embed/vDeVruIaU84?feature=oembed" TargetMode="External"/><Relationship Id="rId7" Type="http://schemas.openxmlformats.org/officeDocument/2006/relationships/image" Target="../media/image5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wO4Ue3yASzE?feature=oembed" TargetMode="Externa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2.jpeg"/><Relationship Id="rId4" Type="http://schemas.openxmlformats.org/officeDocument/2006/relationships/image" Target="../media/image47.sv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hyperlink" Target="https://fb.watch/aDRIFs40J7/"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7.jpeg"/><Relationship Id="rId7" Type="http://schemas.openxmlformats.org/officeDocument/2006/relationships/image" Target="../media/image40.gi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hyperlink" Target="https://www.dumpert.nl/item/7627883_0a0d1a04"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ideo" Target="https://www.youtube.com/embed/KPCO1PjlGc8?start=327&amp;feature=oembed" TargetMode="External"/><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80.jpeg"/><Relationship Id="rId4" Type="http://schemas.openxmlformats.org/officeDocument/2006/relationships/image" Target="../media/image79.jpeg"/></Relationships>
</file>

<file path=ppt/slides/_rels/slide6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7.jpeg"/><Relationship Id="rId7" Type="http://schemas.openxmlformats.org/officeDocument/2006/relationships/image" Target="../media/image40.gif"/><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5.jpeg"/></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9AC80-65D9-45AB-B09B-625AA55C1849}"/>
              </a:ext>
            </a:extLst>
          </p:cNvPr>
          <p:cNvSpPr>
            <a:spLocks noGrp="1"/>
          </p:cNvSpPr>
          <p:nvPr>
            <p:ph type="ctrTitle"/>
          </p:nvPr>
        </p:nvSpPr>
        <p:spPr/>
        <p:txBody>
          <a:bodyPr/>
          <a:lstStyle/>
          <a:p>
            <a:r>
              <a:rPr lang="nl-NL"/>
              <a:t>Sessie Brandveiligheid jeugdwerkinfrastructuur</a:t>
            </a:r>
            <a:endParaRPr lang="nl-BE"/>
          </a:p>
        </p:txBody>
      </p:sp>
      <p:sp>
        <p:nvSpPr>
          <p:cNvPr id="3" name="Ondertitel 2">
            <a:extLst>
              <a:ext uri="{FF2B5EF4-FFF2-40B4-BE49-F238E27FC236}">
                <a16:creationId xmlns:a16="http://schemas.microsoft.com/office/drawing/2014/main" id="{63183108-C96A-4D06-88D8-6B458DE629D2}"/>
              </a:ext>
            </a:extLst>
          </p:cNvPr>
          <p:cNvSpPr>
            <a:spLocks noGrp="1"/>
          </p:cNvSpPr>
          <p:nvPr>
            <p:ph type="subTitle" idx="1"/>
          </p:nvPr>
        </p:nvSpPr>
        <p:spPr/>
        <p:txBody>
          <a:bodyPr/>
          <a:lstStyle/>
          <a:p>
            <a:r>
              <a:rPr lang="nl-NL" dirty="0">
                <a:solidFill>
                  <a:schemeClr val="bg1">
                    <a:lumMod val="75000"/>
                  </a:schemeClr>
                </a:solidFill>
              </a:rPr>
              <a:t> </a:t>
            </a:r>
          </a:p>
          <a:p>
            <a:endParaRPr lang="nl-BE" dirty="0">
              <a:solidFill>
                <a:schemeClr val="bg1">
                  <a:lumMod val="75000"/>
                </a:schemeClr>
              </a:solidFill>
            </a:endParaRPr>
          </a:p>
        </p:txBody>
      </p:sp>
    </p:spTree>
    <p:extLst>
      <p:ext uri="{BB962C8B-B14F-4D97-AF65-F5344CB8AC3E}">
        <p14:creationId xmlns:p14="http://schemas.microsoft.com/office/powerpoint/2010/main" val="3815125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a:normAutofit/>
          </a:bodyPr>
          <a:lstStyle/>
          <a:p>
            <a:pPr marL="0" indent="0" algn="ctr">
              <a:buNone/>
            </a:pPr>
            <a:r>
              <a:rPr lang="nl-NL" sz="6000"/>
              <a:t>Ik heb al eens een brand van dichtbij meegemaakt</a:t>
            </a:r>
            <a:endParaRPr lang="nl-BE" sz="6000"/>
          </a:p>
        </p:txBody>
      </p:sp>
    </p:spTree>
    <p:extLst>
      <p:ext uri="{BB962C8B-B14F-4D97-AF65-F5344CB8AC3E}">
        <p14:creationId xmlns:p14="http://schemas.microsoft.com/office/powerpoint/2010/main" val="2833052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15CE3-D8D6-4557-8043-29E1EE27CE76}"/>
              </a:ext>
            </a:extLst>
          </p:cNvPr>
          <p:cNvSpPr>
            <a:spLocks noGrp="1"/>
          </p:cNvSpPr>
          <p:nvPr>
            <p:ph type="title"/>
          </p:nvPr>
        </p:nvSpPr>
        <p:spPr/>
        <p:txBody>
          <a:bodyPr/>
          <a:lstStyle/>
          <a:p>
            <a:r>
              <a:rPr lang="nl-BE"/>
              <a:t>Wat komt vandaag aan bod? </a:t>
            </a:r>
          </a:p>
        </p:txBody>
      </p:sp>
      <p:sp>
        <p:nvSpPr>
          <p:cNvPr id="3" name="Tijdelijke aanduiding voor inhoud 2">
            <a:extLst>
              <a:ext uri="{FF2B5EF4-FFF2-40B4-BE49-F238E27FC236}">
                <a16:creationId xmlns:a16="http://schemas.microsoft.com/office/drawing/2014/main" id="{8F1F49EA-FC74-4C29-9EDF-41E10F89C9AF}"/>
              </a:ext>
            </a:extLst>
          </p:cNvPr>
          <p:cNvSpPr>
            <a:spLocks noGrp="1"/>
          </p:cNvSpPr>
          <p:nvPr>
            <p:ph idx="1"/>
          </p:nvPr>
        </p:nvSpPr>
        <p:spPr/>
        <p:txBody>
          <a:bodyPr/>
          <a:lstStyle/>
          <a:p>
            <a:r>
              <a:rPr lang="nl-BE"/>
              <a:t>Basisopleiding</a:t>
            </a:r>
          </a:p>
          <a:p>
            <a:r>
              <a:rPr lang="nl-BE"/>
              <a:t>Wat mag je WEL verwachten</a:t>
            </a:r>
          </a:p>
          <a:p>
            <a:pPr lvl="1"/>
            <a:r>
              <a:rPr lang="nl-BE"/>
              <a:t>Wat moet ik weten om brandveilig te handelen in de lokalen</a:t>
            </a:r>
          </a:p>
          <a:p>
            <a:pPr lvl="1"/>
            <a:r>
              <a:rPr lang="nl-BE"/>
              <a:t>Welke zaken moet ik ‘herkennen’ </a:t>
            </a:r>
          </a:p>
          <a:p>
            <a:pPr lvl="1"/>
            <a:r>
              <a:rPr lang="nl-BE"/>
              <a:t>Wat kan ik doen als er zich een noodsituatie voordoet </a:t>
            </a:r>
          </a:p>
          <a:p>
            <a:pPr marL="360362" lvl="1" indent="0">
              <a:buNone/>
            </a:pPr>
            <a:r>
              <a:rPr lang="nl-BE"/>
              <a:t>=&gt; Voor iedereen die met kinderen en jongeren aan de slag gaan</a:t>
            </a:r>
          </a:p>
          <a:p>
            <a:r>
              <a:rPr lang="nl-BE"/>
              <a:t>Wat mag je vandaag NIET verwachten</a:t>
            </a:r>
          </a:p>
          <a:p>
            <a:pPr lvl="1"/>
            <a:r>
              <a:rPr lang="nl-BE"/>
              <a:t>Is ons lokaal helemaal brandveilig? Inrichting, keuringen, … </a:t>
            </a:r>
          </a:p>
          <a:p>
            <a:pPr lvl="1"/>
            <a:r>
              <a:rPr lang="nl-BE"/>
              <a:t>Specifieke situaties verbonden aan bv op kamp gaan, een evenement of een fuif… </a:t>
            </a:r>
          </a:p>
          <a:p>
            <a:pPr marL="360362" lvl="1" indent="0">
              <a:buNone/>
            </a:pPr>
            <a:endParaRPr lang="nl-BE"/>
          </a:p>
        </p:txBody>
      </p:sp>
    </p:spTree>
    <p:extLst>
      <p:ext uri="{BB962C8B-B14F-4D97-AF65-F5344CB8AC3E}">
        <p14:creationId xmlns:p14="http://schemas.microsoft.com/office/powerpoint/2010/main" val="708106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142">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0FCD26D4-BEB0-4823-8409-515110CBA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82813"/>
            <a:ext cx="2005013" cy="1758950"/>
          </a:xfrm>
          <a:prstGeom prst="rect">
            <a:avLst/>
          </a:prstGeom>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1F18953B-F127-400F-A28A-AD4F72517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650" y="2182813"/>
            <a:ext cx="2058988" cy="1758950"/>
          </a:xfrm>
          <a:prstGeom prst="rect">
            <a:avLst/>
          </a:prstGeom>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10006A2-4B95-4622-B031-F97356870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014788"/>
            <a:ext cx="1819275" cy="1597025"/>
          </a:xfrm>
          <a:prstGeom prst="rect">
            <a:avLst/>
          </a:prstGeom>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EB393D9-BD83-447C-B332-C5167A3BB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913" y="4014788"/>
            <a:ext cx="2246313" cy="1597025"/>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3B2A663-7CAB-42D7-B2A9-F5627F2752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5075" y="2182813"/>
            <a:ext cx="2982913" cy="2459038"/>
          </a:xfrm>
          <a:prstGeom prst="rect">
            <a:avLst/>
          </a:prstGeom>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22A893CD-B8FB-43B5-A232-CDB3CA1030DF}"/>
              </a:ext>
            </a:extLst>
          </p:cNvPr>
          <p:cNvPicPr>
            <a:picLocks noChangeAspect="1"/>
          </p:cNvPicPr>
          <p:nvPr/>
        </p:nvPicPr>
        <p:blipFill>
          <a:blip r:embed="rId8"/>
          <a:stretch>
            <a:fillRect/>
          </a:stretch>
        </p:blipFill>
        <p:spPr>
          <a:xfrm>
            <a:off x="5045075" y="4714875"/>
            <a:ext cx="2982913" cy="895350"/>
          </a:xfrm>
          <a:prstGeom prst="rect">
            <a:avLst/>
          </a:prstGeom>
        </p:spPr>
      </p:pic>
      <p:pic>
        <p:nvPicPr>
          <p:cNvPr id="10" name="Afbeelding 9">
            <a:extLst>
              <a:ext uri="{FF2B5EF4-FFF2-40B4-BE49-F238E27FC236}">
                <a16:creationId xmlns:a16="http://schemas.microsoft.com/office/drawing/2014/main" id="{5F6D44B4-0709-49B8-97B3-2A90E4C4A9B4}"/>
              </a:ext>
            </a:extLst>
          </p:cNvPr>
          <p:cNvPicPr>
            <a:picLocks noChangeAspect="1"/>
          </p:cNvPicPr>
          <p:nvPr/>
        </p:nvPicPr>
        <p:blipFill>
          <a:blip r:embed="rId9"/>
          <a:stretch>
            <a:fillRect/>
          </a:stretch>
        </p:blipFill>
        <p:spPr>
          <a:xfrm>
            <a:off x="8101013" y="2182813"/>
            <a:ext cx="3252788" cy="3427413"/>
          </a:xfrm>
          <a:prstGeom prst="rect">
            <a:avLst/>
          </a:prstGeom>
        </p:spPr>
      </p:pic>
      <p:sp>
        <p:nvSpPr>
          <p:cNvPr id="2" name="Titel 1">
            <a:extLst>
              <a:ext uri="{FF2B5EF4-FFF2-40B4-BE49-F238E27FC236}">
                <a16:creationId xmlns:a16="http://schemas.microsoft.com/office/drawing/2014/main" id="{A360BCC6-8CDF-4789-A290-85346B6131E7}"/>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err="1">
                <a:solidFill>
                  <a:schemeClr val="bg1"/>
                </a:solidFill>
                <a:latin typeface="+mj-lt"/>
                <a:ea typeface="+mj-ea"/>
                <a:cs typeface="+mj-cs"/>
              </a:rPr>
              <a:t>Waarom</a:t>
            </a:r>
            <a:r>
              <a:rPr lang="en-US" sz="3200" kern="1200">
                <a:solidFill>
                  <a:schemeClr val="bg1"/>
                </a:solidFill>
                <a:latin typeface="+mj-lt"/>
                <a:ea typeface="+mj-ea"/>
                <a:cs typeface="+mj-cs"/>
              </a:rPr>
              <a:t> is </a:t>
            </a:r>
            <a:r>
              <a:rPr lang="en-US" sz="3200" kern="1200" err="1">
                <a:solidFill>
                  <a:schemeClr val="bg1"/>
                </a:solidFill>
                <a:latin typeface="+mj-lt"/>
                <a:ea typeface="+mj-ea"/>
                <a:cs typeface="+mj-cs"/>
              </a:rPr>
              <a:t>brandveiligheid</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belangrijk</a:t>
            </a:r>
            <a:r>
              <a:rPr lang="en-US" sz="3200" kern="1200">
                <a:solidFill>
                  <a:schemeClr val="bg1"/>
                </a:solidFill>
                <a:latin typeface="+mj-lt"/>
                <a:ea typeface="+mj-ea"/>
                <a:cs typeface="+mj-cs"/>
              </a:rPr>
              <a:t>? </a:t>
            </a:r>
          </a:p>
        </p:txBody>
      </p:sp>
    </p:spTree>
    <p:extLst>
      <p:ext uri="{BB962C8B-B14F-4D97-AF65-F5344CB8AC3E}">
        <p14:creationId xmlns:p14="http://schemas.microsoft.com/office/powerpoint/2010/main" val="3583404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hlinkClick r:id="rId3"/>
            <a:extLst>
              <a:ext uri="{FF2B5EF4-FFF2-40B4-BE49-F238E27FC236}">
                <a16:creationId xmlns:a16="http://schemas.microsoft.com/office/drawing/2014/main" id="{1B32F65E-A22F-4C64-B89A-C6C40923B0F4}"/>
              </a:ext>
            </a:extLst>
          </p:cNvPr>
          <p:cNvPicPr>
            <a:picLocks noChangeAspect="1"/>
          </p:cNvPicPr>
          <p:nvPr/>
        </p:nvPicPr>
        <p:blipFill rotWithShape="1">
          <a:blip r:embed="rId4"/>
          <a:srcRect l="1589"/>
          <a:stretch/>
        </p:blipFill>
        <p:spPr>
          <a:xfrm>
            <a:off x="1384374" y="1254034"/>
            <a:ext cx="9423252" cy="5069692"/>
          </a:xfrm>
          <a:prstGeom prst="rect">
            <a:avLst/>
          </a:prstGeom>
        </p:spPr>
      </p:pic>
    </p:spTree>
    <p:extLst>
      <p:ext uri="{BB962C8B-B14F-4D97-AF65-F5344CB8AC3E}">
        <p14:creationId xmlns:p14="http://schemas.microsoft.com/office/powerpoint/2010/main" val="995402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descr="Brandblusser en slang in de gang van een hotel">
            <a:extLst>
              <a:ext uri="{FF2B5EF4-FFF2-40B4-BE49-F238E27FC236}">
                <a16:creationId xmlns:a16="http://schemas.microsoft.com/office/drawing/2014/main" id="{A313578A-7450-4C28-B35D-A50854C8D09B}"/>
              </a:ext>
            </a:extLst>
          </p:cNvPr>
          <p:cNvPicPr>
            <a:picLocks noChangeAspect="1"/>
          </p:cNvPicPr>
          <p:nvPr/>
        </p:nvPicPr>
        <p:blipFill rotWithShape="1">
          <a:blip r:embed="rId3"/>
          <a:srcRect t="7094" b="8637"/>
          <a:stretch/>
        </p:blipFill>
        <p:spPr>
          <a:xfrm>
            <a:off x="-3047" y="10"/>
            <a:ext cx="12191999" cy="6857990"/>
          </a:xfrm>
          <a:prstGeom prst="rect">
            <a:avLst/>
          </a:prstGeom>
        </p:spPr>
      </p:pic>
      <p:sp>
        <p:nvSpPr>
          <p:cNvPr id="31"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A06D8FC-ED11-4729-AAB1-2BEB912659B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err="1">
                <a:solidFill>
                  <a:srgbClr val="FFFFFF"/>
                </a:solidFill>
              </a:rPr>
              <a:t>Pictogrammen</a:t>
            </a:r>
            <a:r>
              <a:rPr lang="en-US" sz="5200">
                <a:solidFill>
                  <a:srgbClr val="FFFFFF"/>
                </a:solidFill>
              </a:rPr>
              <a:t> en </a:t>
            </a:r>
            <a:r>
              <a:rPr lang="en-US" sz="5200" err="1">
                <a:solidFill>
                  <a:srgbClr val="FFFFFF"/>
                </a:solidFill>
              </a:rPr>
              <a:t>gevaren</a:t>
            </a:r>
            <a:r>
              <a:rPr lang="en-US" sz="5200">
                <a:solidFill>
                  <a:srgbClr val="FFFFFF"/>
                </a:solidFill>
              </a:rPr>
              <a:t> </a:t>
            </a:r>
          </a:p>
        </p:txBody>
      </p:sp>
    </p:spTree>
    <p:extLst>
      <p:ext uri="{BB962C8B-B14F-4D97-AF65-F5344CB8AC3E}">
        <p14:creationId xmlns:p14="http://schemas.microsoft.com/office/powerpoint/2010/main" val="341987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p:txBody>
          <a:bodyPr>
            <a:normAutofit/>
          </a:bodyPr>
          <a:lstStyle/>
          <a:p>
            <a:r>
              <a:rPr lang="nl-BE" sz="3600"/>
              <a:t>Gebruik het juiste pictogram tijdens het verhaal </a:t>
            </a:r>
          </a:p>
        </p:txBody>
      </p:sp>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3">
            <a:extLst>
              <a:ext uri="{28A0092B-C50C-407E-A947-70E740481C1C}">
                <a14:useLocalDpi xmlns:a14="http://schemas.microsoft.com/office/drawing/2010/main" val="0"/>
              </a:ext>
            </a:extLst>
          </a:blip>
          <a:srcRect l="742" t="2937" r="1345" b="3037"/>
          <a:stretch/>
        </p:blipFill>
        <p:spPr bwMode="auto">
          <a:xfrm>
            <a:off x="3174984" y="3533994"/>
            <a:ext cx="2836921" cy="1325563"/>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4">
            <a:extLst>
              <a:ext uri="{28A0092B-C50C-407E-A947-70E740481C1C}">
                <a14:useLocalDpi xmlns:a14="http://schemas.microsoft.com/office/drawing/2010/main" val="0"/>
              </a:ext>
            </a:extLst>
          </a:blip>
          <a:srcRect l="3025" t="26806" r="2036" b="26092"/>
          <a:stretch/>
        </p:blipFill>
        <p:spPr bwMode="auto">
          <a:xfrm>
            <a:off x="3126909" y="5022011"/>
            <a:ext cx="2933069" cy="1524822"/>
          </a:xfrm>
          <a:prstGeom prst="rect">
            <a:avLst/>
          </a:prstGeom>
          <a:noFill/>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21362A46-8214-43BC-A696-BF67DBB9E27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513821" y="1720092"/>
            <a:ext cx="1677245" cy="1672910"/>
          </a:xfrm>
          <a:prstGeom prst="rect">
            <a:avLst/>
          </a:prstGeom>
          <a:noFill/>
          <a:ln>
            <a:noFill/>
          </a:ln>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7984" y="3533994"/>
            <a:ext cx="1974971" cy="1367002"/>
          </a:xfrm>
          <a:prstGeom prst="rect">
            <a:avLst/>
          </a:prstGeom>
          <a:noFill/>
          <a:ln>
            <a:noFill/>
          </a:ln>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7">
            <a:extLst>
              <a:ext uri="{28A0092B-C50C-407E-A947-70E740481C1C}">
                <a14:useLocalDpi xmlns:a14="http://schemas.microsoft.com/office/drawing/2010/main" val="0"/>
              </a:ext>
            </a:extLst>
          </a:blip>
          <a:srcRect l="1091" t="1454" r="1091" b="1818"/>
          <a:stretch/>
        </p:blipFill>
        <p:spPr bwMode="auto">
          <a:xfrm>
            <a:off x="1928261" y="1819073"/>
            <a:ext cx="1480074" cy="1524821"/>
          </a:xfrm>
          <a:prstGeom prst="rect">
            <a:avLst/>
          </a:prstGeom>
          <a:noFill/>
          <a:ln>
            <a:noFill/>
          </a:ln>
          <a:extLst>
            <a:ext uri="{53640926-AAD7-44D8-BBD7-CCE9431645EC}">
              <a14:shadowObscured xmlns:a14="http://schemas.microsoft.com/office/drawing/2010/main"/>
            </a:ext>
          </a:extLst>
        </p:spPr>
      </p:pic>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8">
            <a:extLst>
              <a:ext uri="{28A0092B-C50C-407E-A947-70E740481C1C}">
                <a14:useLocalDpi xmlns:a14="http://schemas.microsoft.com/office/drawing/2010/main" val="0"/>
              </a:ext>
            </a:extLst>
          </a:blip>
          <a:srcRect l="2334" t="2500" r="2334" b="2333"/>
          <a:stretch/>
        </p:blipFill>
        <p:spPr bwMode="auto">
          <a:xfrm>
            <a:off x="212492" y="5022011"/>
            <a:ext cx="1497048" cy="1567270"/>
          </a:xfrm>
          <a:prstGeom prst="rect">
            <a:avLst/>
          </a:prstGeom>
          <a:noFill/>
          <a:ln>
            <a:noFill/>
          </a:ln>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9">
            <a:extLst>
              <a:ext uri="{28A0092B-C50C-407E-A947-70E740481C1C}">
                <a14:useLocalDpi xmlns:a14="http://schemas.microsoft.com/office/drawing/2010/main" val="0"/>
              </a:ext>
            </a:extLst>
          </a:blip>
          <a:srcRect l="2000" t="2500" r="2000" b="2667"/>
          <a:stretch/>
        </p:blipFill>
        <p:spPr bwMode="auto">
          <a:xfrm>
            <a:off x="229465" y="1794137"/>
            <a:ext cx="1480074" cy="1524821"/>
          </a:xfrm>
          <a:prstGeom prst="rect">
            <a:avLst/>
          </a:prstGeom>
          <a:noFill/>
          <a:ln>
            <a:noFill/>
          </a:ln>
          <a:extLst>
            <a:ext uri="{53640926-AAD7-44D8-BBD7-CCE9431645EC}">
              <a14:shadowObscured xmlns:a14="http://schemas.microsoft.com/office/drawing/2010/main"/>
            </a:ext>
          </a:extLst>
        </p:spPr>
      </p:pic>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10">
            <a:extLst>
              <a:ext uri="{28A0092B-C50C-407E-A947-70E740481C1C}">
                <a14:useLocalDpi xmlns:a14="http://schemas.microsoft.com/office/drawing/2010/main" val="0"/>
              </a:ext>
            </a:extLst>
          </a:blip>
          <a:srcRect l="6944" t="7110" r="6580" b="7077"/>
          <a:stretch/>
        </p:blipFill>
        <p:spPr bwMode="auto">
          <a:xfrm>
            <a:off x="5116495" y="1826079"/>
            <a:ext cx="1640783" cy="1504904"/>
          </a:xfrm>
          <a:prstGeom prst="rect">
            <a:avLst/>
          </a:prstGeom>
          <a:noFill/>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E05BC438-3E50-4434-994B-6AC90C41C07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854546" y="1826079"/>
            <a:ext cx="1586753" cy="1504905"/>
          </a:xfrm>
          <a:prstGeom prst="rect">
            <a:avLst/>
          </a:prstGeom>
          <a:noFill/>
          <a:ln>
            <a:noFill/>
          </a:ln>
        </p:spPr>
      </p:pic>
      <p:pic>
        <p:nvPicPr>
          <p:cNvPr id="3" name="Afbeelding 2">
            <a:extLst>
              <a:ext uri="{FF2B5EF4-FFF2-40B4-BE49-F238E27FC236}">
                <a16:creationId xmlns:a16="http://schemas.microsoft.com/office/drawing/2014/main" id="{03B87552-A0B5-40E1-B0BE-67D25A5C53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6388" y="1819073"/>
            <a:ext cx="1543050" cy="1543050"/>
          </a:xfrm>
          <a:prstGeom prst="rect">
            <a:avLst/>
          </a:prstGeom>
        </p:spPr>
      </p:pic>
      <p:pic>
        <p:nvPicPr>
          <p:cNvPr id="13" name="Afbeelding 12" descr="Afbeelding met dame, stof&#10;&#10;Automatisch gegenereerde beschrijving">
            <a:extLst>
              <a:ext uri="{FF2B5EF4-FFF2-40B4-BE49-F238E27FC236}">
                <a16:creationId xmlns:a16="http://schemas.microsoft.com/office/drawing/2014/main" id="{F3418A9B-CB0B-403B-BBB9-EAF7846DC8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80097" y="3343894"/>
            <a:ext cx="5589722" cy="3486471"/>
          </a:xfrm>
          <a:prstGeom prst="rect">
            <a:avLst/>
          </a:prstGeom>
        </p:spPr>
      </p:pic>
      <p:pic>
        <p:nvPicPr>
          <p:cNvPr id="1026" name="Picture 2" descr="Pictogram Gevaar elektriciteit kopen? Bestel nu online!">
            <a:extLst>
              <a:ext uri="{FF2B5EF4-FFF2-40B4-BE49-F238E27FC236}">
                <a16:creationId xmlns:a16="http://schemas.microsoft.com/office/drawing/2014/main" id="{40CBD1F7-2F56-4988-9BB6-697515EA96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59008" y="1574265"/>
            <a:ext cx="1788601" cy="178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29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C7818-28BF-49AC-B7B4-8D9BCBFB54C5}"/>
              </a:ext>
            </a:extLst>
          </p:cNvPr>
          <p:cNvSpPr>
            <a:spLocks noGrp="1"/>
          </p:cNvSpPr>
          <p:nvPr>
            <p:ph type="title"/>
          </p:nvPr>
        </p:nvSpPr>
        <p:spPr/>
        <p:txBody>
          <a:bodyPr/>
          <a:lstStyle/>
          <a:p>
            <a:r>
              <a:rPr lang="nl-BE" dirty="0"/>
              <a:t>We vertellen een verhaal</a:t>
            </a:r>
          </a:p>
        </p:txBody>
      </p:sp>
      <p:pic>
        <p:nvPicPr>
          <p:cNvPr id="1026" name="Picture 2" descr="Workshop: Voorlezen aan volwassenen - samana-antwerpen.be">
            <a:extLst>
              <a:ext uri="{FF2B5EF4-FFF2-40B4-BE49-F238E27FC236}">
                <a16:creationId xmlns:a16="http://schemas.microsoft.com/office/drawing/2014/main" id="{C63403D4-C6B3-4767-B289-801C37C333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3152" y="2227263"/>
            <a:ext cx="7545695"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355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66">
            <a:extLst>
              <a:ext uri="{FF2B5EF4-FFF2-40B4-BE49-F238E27FC236}">
                <a16:creationId xmlns:a16="http://schemas.microsoft.com/office/drawing/2014/main" id="{B8529BC1-D9ED-429D-BBF1-79D392983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68">
            <a:extLst>
              <a:ext uri="{FF2B5EF4-FFF2-40B4-BE49-F238E27FC236}">
                <a16:creationId xmlns:a16="http://schemas.microsoft.com/office/drawing/2014/main" id="{802C20B6-BF6F-497A-8A1E-0C8A6A8EF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87721" cy="6858000"/>
          </a:xfrm>
          <a:custGeom>
            <a:avLst/>
            <a:gdLst>
              <a:gd name="connsiteX0" fmla="*/ 0 w 9287721"/>
              <a:gd name="connsiteY0" fmla="*/ 0 h 6858000"/>
              <a:gd name="connsiteX1" fmla="*/ 2313830 w 9287721"/>
              <a:gd name="connsiteY1" fmla="*/ 0 h 6858000"/>
              <a:gd name="connsiteX2" fmla="*/ 4572000 w 9287721"/>
              <a:gd name="connsiteY2" fmla="*/ 0 h 6858000"/>
              <a:gd name="connsiteX3" fmla="*/ 9287721 w 9287721"/>
              <a:gd name="connsiteY3" fmla="*/ 0 h 6858000"/>
              <a:gd name="connsiteX4" fmla="*/ 9187111 w 9287721"/>
              <a:gd name="connsiteY4" fmla="*/ 260102 h 6858000"/>
              <a:gd name="connsiteX5" fmla="*/ 9116330 w 9287721"/>
              <a:gd name="connsiteY5" fmla="*/ 399956 h 6858000"/>
              <a:gd name="connsiteX6" fmla="*/ 9096082 w 9287721"/>
              <a:gd name="connsiteY6" fmla="*/ 479678 h 6858000"/>
              <a:gd name="connsiteX7" fmla="*/ 9060976 w 9287721"/>
              <a:gd name="connsiteY7" fmla="*/ 639474 h 6858000"/>
              <a:gd name="connsiteX8" fmla="*/ 9009621 w 9287721"/>
              <a:gd name="connsiteY8" fmla="*/ 752461 h 6858000"/>
              <a:gd name="connsiteX9" fmla="*/ 8908792 w 9287721"/>
              <a:gd name="connsiteY9" fmla="*/ 908523 h 6858000"/>
              <a:gd name="connsiteX10" fmla="*/ 8642616 w 9287721"/>
              <a:gd name="connsiteY10" fmla="*/ 1346641 h 6858000"/>
              <a:gd name="connsiteX11" fmla="*/ 8565602 w 9287721"/>
              <a:gd name="connsiteY11" fmla="*/ 1562952 h 6858000"/>
              <a:gd name="connsiteX12" fmla="*/ 8510074 w 9287721"/>
              <a:gd name="connsiteY12" fmla="*/ 1920622 h 6858000"/>
              <a:gd name="connsiteX13" fmla="*/ 8506284 w 9287721"/>
              <a:gd name="connsiteY13" fmla="*/ 2097872 h 6858000"/>
              <a:gd name="connsiteX14" fmla="*/ 8483627 w 9287721"/>
              <a:gd name="connsiteY14" fmla="*/ 2420416 h 6858000"/>
              <a:gd name="connsiteX15" fmla="*/ 8463212 w 9287721"/>
              <a:gd name="connsiteY15" fmla="*/ 2654677 h 6858000"/>
              <a:gd name="connsiteX16" fmla="*/ 8421550 w 9287721"/>
              <a:gd name="connsiteY16" fmla="*/ 2846969 h 6858000"/>
              <a:gd name="connsiteX17" fmla="*/ 8343576 w 9287721"/>
              <a:gd name="connsiteY17" fmla="*/ 3101886 h 6858000"/>
              <a:gd name="connsiteX18" fmla="*/ 8304408 w 9287721"/>
              <a:gd name="connsiteY18" fmla="*/ 3227971 h 6858000"/>
              <a:gd name="connsiteX19" fmla="*/ 8287540 w 9287721"/>
              <a:gd name="connsiteY19" fmla="*/ 3410007 h 6858000"/>
              <a:gd name="connsiteX20" fmla="*/ 8278808 w 9287721"/>
              <a:gd name="connsiteY20" fmla="*/ 3413112 h 6858000"/>
              <a:gd name="connsiteX21" fmla="*/ 8255416 w 9287721"/>
              <a:gd name="connsiteY21" fmla="*/ 3475597 h 6858000"/>
              <a:gd name="connsiteX22" fmla="*/ 8211811 w 9287721"/>
              <a:gd name="connsiteY22" fmla="*/ 3726672 h 6858000"/>
              <a:gd name="connsiteX23" fmla="*/ 8165037 w 9287721"/>
              <a:gd name="connsiteY23" fmla="*/ 3847892 h 6858000"/>
              <a:gd name="connsiteX24" fmla="*/ 8142252 w 9287721"/>
              <a:gd name="connsiteY24" fmla="*/ 3885724 h 6858000"/>
              <a:gd name="connsiteX25" fmla="*/ 8104465 w 9287721"/>
              <a:gd name="connsiteY25" fmla="*/ 3949434 h 6858000"/>
              <a:gd name="connsiteX26" fmla="*/ 8060137 w 9287721"/>
              <a:gd name="connsiteY26" fmla="*/ 3999200 h 6858000"/>
              <a:gd name="connsiteX27" fmla="*/ 7964768 w 9287721"/>
              <a:gd name="connsiteY27" fmla="*/ 4086732 h 6858000"/>
              <a:gd name="connsiteX28" fmla="*/ 7906541 w 9287721"/>
              <a:gd name="connsiteY28" fmla="*/ 4186250 h 6858000"/>
              <a:gd name="connsiteX29" fmla="*/ 7854768 w 9287721"/>
              <a:gd name="connsiteY29" fmla="*/ 4256032 h 6858000"/>
              <a:gd name="connsiteX30" fmla="*/ 7786697 w 9287721"/>
              <a:gd name="connsiteY30" fmla="*/ 4384326 h 6858000"/>
              <a:gd name="connsiteX31" fmla="*/ 7720676 w 9287721"/>
              <a:gd name="connsiteY31" fmla="*/ 4557747 h 6858000"/>
              <a:gd name="connsiteX32" fmla="*/ 7690416 w 9287721"/>
              <a:gd name="connsiteY32" fmla="*/ 4628455 h 6858000"/>
              <a:gd name="connsiteX33" fmla="*/ 7622561 w 9287721"/>
              <a:gd name="connsiteY33" fmla="*/ 4708689 h 6858000"/>
              <a:gd name="connsiteX34" fmla="*/ 7581202 w 9287721"/>
              <a:gd name="connsiteY34" fmla="*/ 4751553 h 6858000"/>
              <a:gd name="connsiteX35" fmla="*/ 7533405 w 9287721"/>
              <a:gd name="connsiteY35" fmla="*/ 4803022 h 6858000"/>
              <a:gd name="connsiteX36" fmla="*/ 7509050 w 9287721"/>
              <a:gd name="connsiteY36" fmla="*/ 4918486 h 6858000"/>
              <a:gd name="connsiteX37" fmla="*/ 7495868 w 9287721"/>
              <a:gd name="connsiteY37" fmla="*/ 5003261 h 6858000"/>
              <a:gd name="connsiteX38" fmla="*/ 7466181 w 9287721"/>
              <a:gd name="connsiteY38" fmla="*/ 5126502 h 6858000"/>
              <a:gd name="connsiteX39" fmla="*/ 7460426 w 9287721"/>
              <a:gd name="connsiteY39" fmla="*/ 5183759 h 6858000"/>
              <a:gd name="connsiteX40" fmla="*/ 7435641 w 9287721"/>
              <a:gd name="connsiteY40" fmla="*/ 5283130 h 6858000"/>
              <a:gd name="connsiteX41" fmla="*/ 7415734 w 9287721"/>
              <a:gd name="connsiteY41" fmla="*/ 5391620 h 6858000"/>
              <a:gd name="connsiteX42" fmla="*/ 7378269 w 9287721"/>
              <a:gd name="connsiteY42" fmla="*/ 5443028 h 6858000"/>
              <a:gd name="connsiteX43" fmla="*/ 7369570 w 9287721"/>
              <a:gd name="connsiteY43" fmla="*/ 5535042 h 6858000"/>
              <a:gd name="connsiteX44" fmla="*/ 7357257 w 9287721"/>
              <a:gd name="connsiteY44" fmla="*/ 5579759 h 6858000"/>
              <a:gd name="connsiteX45" fmla="*/ 7331626 w 9287721"/>
              <a:gd name="connsiteY45" fmla="*/ 5665992 h 6858000"/>
              <a:gd name="connsiteX46" fmla="*/ 7298543 w 9287721"/>
              <a:gd name="connsiteY46" fmla="*/ 5741729 h 6858000"/>
              <a:gd name="connsiteX47" fmla="*/ 7280833 w 9287721"/>
              <a:gd name="connsiteY47" fmla="*/ 5893367 h 6858000"/>
              <a:gd name="connsiteX48" fmla="*/ 7293565 w 9287721"/>
              <a:gd name="connsiteY48" fmla="*/ 5943796 h 6858000"/>
              <a:gd name="connsiteX49" fmla="*/ 7282225 w 9287721"/>
              <a:gd name="connsiteY49" fmla="*/ 6000335 h 6858000"/>
              <a:gd name="connsiteX50" fmla="*/ 7289606 w 9287721"/>
              <a:gd name="connsiteY50" fmla="*/ 6055832 h 6858000"/>
              <a:gd name="connsiteX51" fmla="*/ 7266281 w 9287721"/>
              <a:gd name="connsiteY51" fmla="*/ 6106527 h 6858000"/>
              <a:gd name="connsiteX52" fmla="*/ 7239918 w 9287721"/>
              <a:gd name="connsiteY52" fmla="*/ 6177715 h 6858000"/>
              <a:gd name="connsiteX53" fmla="*/ 7238635 w 9287721"/>
              <a:gd name="connsiteY53" fmla="*/ 6231835 h 6858000"/>
              <a:gd name="connsiteX54" fmla="*/ 7203744 w 9287721"/>
              <a:gd name="connsiteY54" fmla="*/ 6378377 h 6858000"/>
              <a:gd name="connsiteX55" fmla="*/ 7232715 w 9287721"/>
              <a:gd name="connsiteY55" fmla="*/ 6531204 h 6858000"/>
              <a:gd name="connsiteX56" fmla="*/ 7186900 w 9287721"/>
              <a:gd name="connsiteY56" fmla="*/ 6828948 h 6858000"/>
              <a:gd name="connsiteX57" fmla="*/ 7189343 w 9287721"/>
              <a:gd name="connsiteY57" fmla="*/ 6850700 h 6858000"/>
              <a:gd name="connsiteX58" fmla="*/ 7184601 w 9287721"/>
              <a:gd name="connsiteY58" fmla="*/ 6858000 h 6858000"/>
              <a:gd name="connsiteX59" fmla="*/ 4572000 w 9287721"/>
              <a:gd name="connsiteY59" fmla="*/ 6858000 h 6858000"/>
              <a:gd name="connsiteX60" fmla="*/ 2313830 w 9287721"/>
              <a:gd name="connsiteY60" fmla="*/ 6858000 h 6858000"/>
              <a:gd name="connsiteX61" fmla="*/ 0 w 9287721"/>
              <a:gd name="connsiteY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287721" h="6858000">
                <a:moveTo>
                  <a:pt x="0" y="0"/>
                </a:moveTo>
                <a:lnTo>
                  <a:pt x="2313830" y="0"/>
                </a:lnTo>
                <a:lnTo>
                  <a:pt x="4572000" y="0"/>
                </a:lnTo>
                <a:lnTo>
                  <a:pt x="9287721" y="0"/>
                </a:lnTo>
                <a:lnTo>
                  <a:pt x="9187111" y="260102"/>
                </a:lnTo>
                <a:cubicBezTo>
                  <a:pt x="9178946" y="268839"/>
                  <a:pt x="9117038" y="394464"/>
                  <a:pt x="9116330" y="399956"/>
                </a:cubicBezTo>
                <a:cubicBezTo>
                  <a:pt x="9101158" y="436552"/>
                  <a:pt x="9103682" y="422089"/>
                  <a:pt x="9096082" y="479678"/>
                </a:cubicBezTo>
                <a:cubicBezTo>
                  <a:pt x="9099910" y="514866"/>
                  <a:pt x="9043202" y="538026"/>
                  <a:pt x="9060976" y="639474"/>
                </a:cubicBezTo>
                <a:cubicBezTo>
                  <a:pt x="9033946" y="645989"/>
                  <a:pt x="9009357" y="734514"/>
                  <a:pt x="9009621" y="752461"/>
                </a:cubicBezTo>
                <a:cubicBezTo>
                  <a:pt x="8997076" y="826326"/>
                  <a:pt x="8929537" y="831933"/>
                  <a:pt x="8908792" y="908523"/>
                </a:cubicBezTo>
                <a:cubicBezTo>
                  <a:pt x="8900686" y="1017987"/>
                  <a:pt x="8644855" y="1275734"/>
                  <a:pt x="8642616" y="1346641"/>
                </a:cubicBezTo>
                <a:cubicBezTo>
                  <a:pt x="8623000" y="1450976"/>
                  <a:pt x="8570439" y="1488570"/>
                  <a:pt x="8565602" y="1562952"/>
                </a:cubicBezTo>
                <a:cubicBezTo>
                  <a:pt x="8549220" y="1744477"/>
                  <a:pt x="8526964" y="1733417"/>
                  <a:pt x="8510074" y="1920622"/>
                </a:cubicBezTo>
                <a:cubicBezTo>
                  <a:pt x="8499952" y="2037344"/>
                  <a:pt x="8516405" y="1981150"/>
                  <a:pt x="8506284" y="2097872"/>
                </a:cubicBezTo>
                <a:lnTo>
                  <a:pt x="8483627" y="2420416"/>
                </a:lnTo>
                <a:cubicBezTo>
                  <a:pt x="8477955" y="2429580"/>
                  <a:pt x="8466503" y="2640728"/>
                  <a:pt x="8463212" y="2654677"/>
                </a:cubicBezTo>
                <a:cubicBezTo>
                  <a:pt x="8441260" y="2709901"/>
                  <a:pt x="8445542" y="2789595"/>
                  <a:pt x="8421550" y="2846969"/>
                </a:cubicBezTo>
                <a:cubicBezTo>
                  <a:pt x="8403838" y="2849418"/>
                  <a:pt x="8358187" y="3118422"/>
                  <a:pt x="8343576" y="3101886"/>
                </a:cubicBezTo>
                <a:cubicBezTo>
                  <a:pt x="8347540" y="3144969"/>
                  <a:pt x="8321169" y="3203242"/>
                  <a:pt x="8304408" y="3227971"/>
                </a:cubicBezTo>
                <a:cubicBezTo>
                  <a:pt x="8284015" y="3278163"/>
                  <a:pt x="8300797" y="3372316"/>
                  <a:pt x="8287540" y="3410007"/>
                </a:cubicBezTo>
                <a:cubicBezTo>
                  <a:pt x="8284615" y="3410402"/>
                  <a:pt x="8281673" y="3411447"/>
                  <a:pt x="8278808" y="3413112"/>
                </a:cubicBezTo>
                <a:cubicBezTo>
                  <a:pt x="8262173" y="3422775"/>
                  <a:pt x="8251697" y="3450753"/>
                  <a:pt x="8255416" y="3475597"/>
                </a:cubicBezTo>
                <a:cubicBezTo>
                  <a:pt x="8257560" y="3580433"/>
                  <a:pt x="8230085" y="3652787"/>
                  <a:pt x="8211811" y="3726672"/>
                </a:cubicBezTo>
                <a:cubicBezTo>
                  <a:pt x="8187676" y="3807490"/>
                  <a:pt x="8170502" y="3727296"/>
                  <a:pt x="8165037" y="3847892"/>
                </a:cubicBezTo>
                <a:cubicBezTo>
                  <a:pt x="8148884" y="3848387"/>
                  <a:pt x="8143840" y="3860219"/>
                  <a:pt x="8142252" y="3885724"/>
                </a:cubicBezTo>
                <a:cubicBezTo>
                  <a:pt x="8129601" y="3924250"/>
                  <a:pt x="8099567" y="3896248"/>
                  <a:pt x="8104465" y="3949434"/>
                </a:cubicBezTo>
                <a:lnTo>
                  <a:pt x="8060137" y="3999200"/>
                </a:lnTo>
                <a:cubicBezTo>
                  <a:pt x="8066435" y="3999667"/>
                  <a:pt x="7969681" y="4071013"/>
                  <a:pt x="7964768" y="4086732"/>
                </a:cubicBezTo>
                <a:lnTo>
                  <a:pt x="7906541" y="4186250"/>
                </a:lnTo>
                <a:cubicBezTo>
                  <a:pt x="7874137" y="4216806"/>
                  <a:pt x="7874742" y="4223020"/>
                  <a:pt x="7854768" y="4256032"/>
                </a:cubicBezTo>
                <a:cubicBezTo>
                  <a:pt x="7834794" y="4289045"/>
                  <a:pt x="7837960" y="4308922"/>
                  <a:pt x="7786697" y="4384326"/>
                </a:cubicBezTo>
                <a:cubicBezTo>
                  <a:pt x="7758268" y="4413425"/>
                  <a:pt x="7763312" y="4499081"/>
                  <a:pt x="7720676" y="4557747"/>
                </a:cubicBezTo>
                <a:cubicBezTo>
                  <a:pt x="7703882" y="4553894"/>
                  <a:pt x="7688394" y="4597689"/>
                  <a:pt x="7690416" y="4628455"/>
                </a:cubicBezTo>
                <a:lnTo>
                  <a:pt x="7622561" y="4708689"/>
                </a:lnTo>
                <a:cubicBezTo>
                  <a:pt x="7599209" y="4703789"/>
                  <a:pt x="7610397" y="4718752"/>
                  <a:pt x="7581202" y="4751553"/>
                </a:cubicBezTo>
                <a:cubicBezTo>
                  <a:pt x="7561877" y="4760054"/>
                  <a:pt x="7556716" y="4778037"/>
                  <a:pt x="7533405" y="4803022"/>
                </a:cubicBezTo>
                <a:cubicBezTo>
                  <a:pt x="7515205" y="4810967"/>
                  <a:pt x="7527662" y="4896812"/>
                  <a:pt x="7509050" y="4918486"/>
                </a:cubicBezTo>
                <a:cubicBezTo>
                  <a:pt x="7495501" y="4941605"/>
                  <a:pt x="7520607" y="4943736"/>
                  <a:pt x="7495868" y="5003261"/>
                </a:cubicBezTo>
                <a:cubicBezTo>
                  <a:pt x="7477287" y="5060835"/>
                  <a:pt x="7484380" y="5064904"/>
                  <a:pt x="7466181" y="5126502"/>
                </a:cubicBezTo>
                <a:cubicBezTo>
                  <a:pt x="7453369" y="5167992"/>
                  <a:pt x="7467823" y="5161046"/>
                  <a:pt x="7460426" y="5183759"/>
                </a:cubicBezTo>
                <a:cubicBezTo>
                  <a:pt x="7430568" y="5210589"/>
                  <a:pt x="7465217" y="5264555"/>
                  <a:pt x="7435641" y="5283130"/>
                </a:cubicBezTo>
                <a:lnTo>
                  <a:pt x="7415734" y="5391620"/>
                </a:lnTo>
                <a:lnTo>
                  <a:pt x="7378269" y="5443028"/>
                </a:lnTo>
                <a:cubicBezTo>
                  <a:pt x="7368794" y="5459332"/>
                  <a:pt x="7373453" y="5522813"/>
                  <a:pt x="7369570" y="5535042"/>
                </a:cubicBezTo>
                <a:cubicBezTo>
                  <a:pt x="7355540" y="5537507"/>
                  <a:pt x="7357746" y="5553460"/>
                  <a:pt x="7357257" y="5579759"/>
                </a:cubicBezTo>
                <a:cubicBezTo>
                  <a:pt x="7347603" y="5620723"/>
                  <a:pt x="7338512" y="5625872"/>
                  <a:pt x="7331626" y="5665992"/>
                </a:cubicBezTo>
                <a:cubicBezTo>
                  <a:pt x="7304413" y="5715929"/>
                  <a:pt x="7309217" y="5686607"/>
                  <a:pt x="7298543" y="5741729"/>
                </a:cubicBezTo>
                <a:cubicBezTo>
                  <a:pt x="7283595" y="5774002"/>
                  <a:pt x="7300604" y="5829059"/>
                  <a:pt x="7280833" y="5893367"/>
                </a:cubicBezTo>
                <a:cubicBezTo>
                  <a:pt x="7265612" y="5933309"/>
                  <a:pt x="7302634" y="5921390"/>
                  <a:pt x="7293565" y="5943796"/>
                </a:cubicBezTo>
                <a:lnTo>
                  <a:pt x="7282225" y="6000335"/>
                </a:lnTo>
                <a:lnTo>
                  <a:pt x="7289606" y="6055832"/>
                </a:lnTo>
                <a:cubicBezTo>
                  <a:pt x="7291626" y="6059068"/>
                  <a:pt x="7261389" y="6104819"/>
                  <a:pt x="7266281" y="6106527"/>
                </a:cubicBezTo>
                <a:lnTo>
                  <a:pt x="7239918" y="6177715"/>
                </a:lnTo>
                <a:cubicBezTo>
                  <a:pt x="7239491" y="6195756"/>
                  <a:pt x="7239062" y="6213795"/>
                  <a:pt x="7238635" y="6231835"/>
                </a:cubicBezTo>
                <a:lnTo>
                  <a:pt x="7203744" y="6378377"/>
                </a:lnTo>
                <a:cubicBezTo>
                  <a:pt x="7177951" y="6424906"/>
                  <a:pt x="7248655" y="6441657"/>
                  <a:pt x="7232715" y="6531204"/>
                </a:cubicBezTo>
                <a:cubicBezTo>
                  <a:pt x="7223589" y="6605939"/>
                  <a:pt x="7199661" y="6768382"/>
                  <a:pt x="7186900" y="6828948"/>
                </a:cubicBezTo>
                <a:cubicBezTo>
                  <a:pt x="7190326" y="6838357"/>
                  <a:pt x="7190769" y="6845216"/>
                  <a:pt x="7189343" y="6850700"/>
                </a:cubicBezTo>
                <a:lnTo>
                  <a:pt x="7184601" y="6858000"/>
                </a:lnTo>
                <a:lnTo>
                  <a:pt x="4572000" y="6858000"/>
                </a:lnTo>
                <a:lnTo>
                  <a:pt x="231383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825824" y="1460340"/>
            <a:ext cx="4710030" cy="3689176"/>
          </a:xfrm>
        </p:spPr>
        <p:txBody>
          <a:bodyPr vert="horz" lIns="91440" tIns="45720" rIns="91440" bIns="45720" rtlCol="0" anchor="b">
            <a:normAutofit fontScale="90000"/>
          </a:bodyPr>
          <a:lstStyle/>
          <a:p>
            <a:pPr algn="ctr"/>
            <a:r>
              <a:rPr lang="en-US" dirty="0" err="1"/>
              <a:t>Deze</a:t>
            </a:r>
            <a:r>
              <a:rPr lang="en-US" dirty="0"/>
              <a:t> </a:t>
            </a:r>
            <a:r>
              <a:rPr lang="en-US" dirty="0" err="1"/>
              <a:t>pictogrammen</a:t>
            </a:r>
            <a:r>
              <a:rPr lang="en-US" dirty="0"/>
              <a:t> </a:t>
            </a:r>
            <a:r>
              <a:rPr lang="en-US" dirty="0" err="1"/>
              <a:t>duiden</a:t>
            </a:r>
            <a:r>
              <a:rPr lang="en-US" dirty="0"/>
              <a:t> de (</a:t>
            </a:r>
            <a:r>
              <a:rPr lang="en-US" dirty="0" err="1"/>
              <a:t>nood</a:t>
            </a:r>
            <a:r>
              <a:rPr lang="en-US" dirty="0"/>
              <a:t>)</a:t>
            </a:r>
            <a:r>
              <a:rPr lang="en-US" dirty="0" err="1"/>
              <a:t>uitgang</a:t>
            </a:r>
            <a:r>
              <a:rPr lang="en-US" dirty="0"/>
              <a:t> of de </a:t>
            </a:r>
            <a:r>
              <a:rPr lang="en-US" dirty="0" err="1"/>
              <a:t>richtingen</a:t>
            </a:r>
            <a:r>
              <a:rPr lang="en-US" dirty="0"/>
              <a:t> van (</a:t>
            </a:r>
            <a:r>
              <a:rPr lang="en-US" dirty="0" err="1"/>
              <a:t>nood</a:t>
            </a:r>
            <a:r>
              <a:rPr lang="en-US" dirty="0"/>
              <a:t>)</a:t>
            </a:r>
            <a:r>
              <a:rPr lang="en-US" dirty="0" err="1"/>
              <a:t>uitgangen</a:t>
            </a:r>
            <a:r>
              <a:rPr lang="en-US" dirty="0"/>
              <a:t> </a:t>
            </a:r>
            <a:r>
              <a:rPr lang="en-US" dirty="0" err="1"/>
              <a:t>aan</a:t>
            </a:r>
            <a:endParaRPr lang="en-US" dirty="0"/>
          </a:p>
        </p:txBody>
      </p:sp>
      <p:sp>
        <p:nvSpPr>
          <p:cNvPr id="76" name="Freeform: Shape 70">
            <a:extLst>
              <a:ext uri="{FF2B5EF4-FFF2-40B4-BE49-F238E27FC236}">
                <a16:creationId xmlns:a16="http://schemas.microsoft.com/office/drawing/2014/main" id="{93B381CD-C8D9-49F1-9783-89F1AA016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4410" y="887914"/>
            <a:ext cx="5022477" cy="50486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Afbeelding 7">
            <a:extLst>
              <a:ext uri="{FF2B5EF4-FFF2-40B4-BE49-F238E27FC236}">
                <a16:creationId xmlns:a16="http://schemas.microsoft.com/office/drawing/2014/main" id="{E05BC438-3E50-4434-994B-6AC90C41C076}"/>
              </a:ext>
            </a:extLst>
          </p:cNvPr>
          <p:cNvPicPr/>
          <p:nvPr/>
        </p:nvPicPr>
        <p:blipFill rotWithShape="1">
          <a:blip r:embed="rId3">
            <a:extLst>
              <a:ext uri="{28A0092B-C50C-407E-A947-70E740481C1C}">
                <a14:useLocalDpi xmlns:a14="http://schemas.microsoft.com/office/drawing/2010/main" val="0"/>
              </a:ext>
            </a:extLst>
          </a:blip>
          <a:srcRect t="829" r="-6" b="8493"/>
          <a:stretch/>
        </p:blipFill>
        <p:spPr bwMode="auto">
          <a:xfrm>
            <a:off x="6738730" y="1252246"/>
            <a:ext cx="2099758" cy="2017895"/>
          </a:xfrm>
          <a:prstGeom prst="rect">
            <a:avLst/>
          </a:prstGeom>
          <a:noFill/>
        </p:spPr>
      </p:pic>
      <p:pic>
        <p:nvPicPr>
          <p:cNvPr id="9" name="Afbeelding 8">
            <a:extLst>
              <a:ext uri="{FF2B5EF4-FFF2-40B4-BE49-F238E27FC236}">
                <a16:creationId xmlns:a16="http://schemas.microsoft.com/office/drawing/2014/main" id="{21362A46-8214-43BC-A696-BF67DBB9E274}"/>
              </a:ext>
            </a:extLst>
          </p:cNvPr>
          <p:cNvPicPr/>
          <p:nvPr/>
        </p:nvPicPr>
        <p:blipFill rotWithShape="1">
          <a:blip r:embed="rId4">
            <a:extLst>
              <a:ext uri="{28A0092B-C50C-407E-A947-70E740481C1C}">
                <a14:useLocalDpi xmlns:a14="http://schemas.microsoft.com/office/drawing/2010/main" val="0"/>
              </a:ext>
            </a:extLst>
          </a:blip>
          <a:srcRect l="1" t="3899" r="9" b="1876"/>
          <a:stretch/>
        </p:blipFill>
        <p:spPr bwMode="auto">
          <a:xfrm>
            <a:off x="9143650" y="3467363"/>
            <a:ext cx="2095863" cy="1975009"/>
          </a:xfrm>
          <a:prstGeom prst="rect">
            <a:avLst/>
          </a:prstGeom>
          <a:noFill/>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5">
            <a:extLst>
              <a:ext uri="{28A0092B-C50C-407E-A947-70E740481C1C}">
                <a14:useLocalDpi xmlns:a14="http://schemas.microsoft.com/office/drawing/2010/main" val="0"/>
              </a:ext>
            </a:extLst>
          </a:blip>
          <a:srcRect t="9345" r="1" b="10391"/>
          <a:stretch/>
        </p:blipFill>
        <p:spPr bwMode="auto">
          <a:xfrm>
            <a:off x="6738728" y="3777565"/>
            <a:ext cx="2099759" cy="1685367"/>
          </a:xfrm>
          <a:prstGeom prst="rect">
            <a:avLst/>
          </a:prstGeom>
          <a:noFill/>
          <a:extLst>
            <a:ext uri="{53640926-AAD7-44D8-BBD7-CCE9431645EC}">
              <a14:shadowObscured xmlns:a14="http://schemas.microsoft.com/office/drawing/2010/main"/>
            </a:ext>
          </a:extLst>
        </p:spPr>
      </p:pic>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6">
            <a:extLst>
              <a:ext uri="{28A0092B-C50C-407E-A947-70E740481C1C}">
                <a14:useLocalDpi xmlns:a14="http://schemas.microsoft.com/office/drawing/2010/main" val="0"/>
              </a:ext>
            </a:extLst>
          </a:blip>
          <a:srcRect l="103" t="-1357" r="-521" b="1353"/>
          <a:stretch/>
        </p:blipFill>
        <p:spPr bwMode="auto">
          <a:xfrm>
            <a:off x="9168345" y="1587061"/>
            <a:ext cx="2197831" cy="1042685"/>
          </a:xfrm>
          <a:prstGeom prst="rect">
            <a:avLst/>
          </a:prstGeom>
          <a:noFill/>
          <a:extLst>
            <a:ext uri="{53640926-AAD7-44D8-BBD7-CCE9431645EC}">
              <a14:shadowObscured xmlns:a14="http://schemas.microsoft.com/office/drawing/2010/main"/>
            </a:ext>
          </a:extLst>
        </p:spPr>
      </p:pic>
      <p:sp>
        <p:nvSpPr>
          <p:cNvPr id="73" name="Rectangle 6">
            <a:extLst>
              <a:ext uri="{FF2B5EF4-FFF2-40B4-BE49-F238E27FC236}">
                <a16:creationId xmlns:a16="http://schemas.microsoft.com/office/drawing/2014/main" id="{413E0A2C-69D1-4ED8-BBDC-5914BAF3B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8445">
            <a:off x="8413194" y="5803489"/>
            <a:ext cx="112490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93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dirty="0" err="1"/>
              <a:t>V</a:t>
            </a:r>
            <a:r>
              <a:rPr lang="en-US" sz="4100" kern="1200" dirty="0" err="1">
                <a:solidFill>
                  <a:schemeClr val="tx1"/>
                </a:solidFill>
                <a:latin typeface="+mj-lt"/>
                <a:ea typeface="+mj-ea"/>
                <a:cs typeface="+mj-cs"/>
              </a:rPr>
              <a:t>erzamelplaats</a:t>
            </a:r>
            <a:endParaRPr lang="en-US" sz="4100" kern="1200" dirty="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3">
            <a:extLst>
              <a:ext uri="{28A0092B-C50C-407E-A947-70E740481C1C}">
                <a14:useLocalDpi xmlns:a14="http://schemas.microsoft.com/office/drawing/2010/main" val="0"/>
              </a:ext>
            </a:extLst>
          </a:blip>
          <a:srcRect l="6944" t="7110" r="6580" b="7077"/>
          <a:stretch/>
        </p:blipFill>
        <p:spPr bwMode="auto">
          <a:xfrm>
            <a:off x="5952566" y="846483"/>
            <a:ext cx="5174168" cy="5134498"/>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38134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dirty="0"/>
              <a:t>EHBO</a:t>
            </a:r>
            <a:endParaRPr lang="en-US" sz="4100" kern="1200" dirty="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101366AF-FC11-4626-9C9E-EF3BD9CC0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499" y="829563"/>
            <a:ext cx="5198874" cy="5198874"/>
          </a:xfrm>
          <a:prstGeom prst="rect">
            <a:avLst/>
          </a:prstGeom>
        </p:spPr>
      </p:pic>
    </p:spTree>
    <p:extLst>
      <p:ext uri="{BB962C8B-B14F-4D97-AF65-F5344CB8AC3E}">
        <p14:creationId xmlns:p14="http://schemas.microsoft.com/office/powerpoint/2010/main" val="32094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53CD7-6469-487C-A672-689B114BAE61}"/>
              </a:ext>
            </a:extLst>
          </p:cNvPr>
          <p:cNvSpPr>
            <a:spLocks noGrp="1"/>
          </p:cNvSpPr>
          <p:nvPr>
            <p:ph type="title"/>
          </p:nvPr>
        </p:nvSpPr>
        <p:spPr/>
        <p:txBody>
          <a:bodyPr/>
          <a:lstStyle/>
          <a:p>
            <a:r>
              <a:rPr lang="nl-NL"/>
              <a:t>Op het programma </a:t>
            </a:r>
            <a:endParaRPr lang="nl-BE"/>
          </a:p>
        </p:txBody>
      </p:sp>
      <p:sp>
        <p:nvSpPr>
          <p:cNvPr id="3" name="Tijdelijke aanduiding voor inhoud 2">
            <a:extLst>
              <a:ext uri="{FF2B5EF4-FFF2-40B4-BE49-F238E27FC236}">
                <a16:creationId xmlns:a16="http://schemas.microsoft.com/office/drawing/2014/main" id="{62931F46-6A4B-4B84-89B3-6763292FB5B5}"/>
              </a:ext>
            </a:extLst>
          </p:cNvPr>
          <p:cNvSpPr>
            <a:spLocks noGrp="1"/>
          </p:cNvSpPr>
          <p:nvPr>
            <p:ph idx="1"/>
          </p:nvPr>
        </p:nvSpPr>
        <p:spPr/>
        <p:txBody>
          <a:bodyPr/>
          <a:lstStyle/>
          <a:p>
            <a:r>
              <a:rPr lang="nl-NL"/>
              <a:t>Introductie en kennismaking</a:t>
            </a:r>
          </a:p>
          <a:p>
            <a:r>
              <a:rPr lang="nl-NL"/>
              <a:t>Pictogrammen en gevaren  </a:t>
            </a:r>
          </a:p>
          <a:p>
            <a:r>
              <a:rPr lang="nl-NL"/>
              <a:t>Gevaren in jouw lokaal/gebouw</a:t>
            </a:r>
          </a:p>
          <a:p>
            <a:r>
              <a:rPr lang="nl-NL"/>
              <a:t>Hoe reageren? Wat als het misloopt?  </a:t>
            </a:r>
          </a:p>
          <a:p>
            <a:endParaRPr lang="nl-NL"/>
          </a:p>
          <a:p>
            <a:pPr marL="0" indent="0">
              <a:buNone/>
            </a:pPr>
            <a:endParaRPr lang="nl-BE"/>
          </a:p>
        </p:txBody>
      </p:sp>
    </p:spTree>
    <p:extLst>
      <p:ext uri="{BB962C8B-B14F-4D97-AF65-F5344CB8AC3E}">
        <p14:creationId xmlns:p14="http://schemas.microsoft.com/office/powerpoint/2010/main" val="842171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8529BC1-D9ED-429D-BBF1-79D392983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02C20B6-BF6F-497A-8A1E-0C8A6A8EF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87721" cy="6858000"/>
          </a:xfrm>
          <a:custGeom>
            <a:avLst/>
            <a:gdLst>
              <a:gd name="connsiteX0" fmla="*/ 0 w 9287721"/>
              <a:gd name="connsiteY0" fmla="*/ 0 h 6858000"/>
              <a:gd name="connsiteX1" fmla="*/ 2313830 w 9287721"/>
              <a:gd name="connsiteY1" fmla="*/ 0 h 6858000"/>
              <a:gd name="connsiteX2" fmla="*/ 4572000 w 9287721"/>
              <a:gd name="connsiteY2" fmla="*/ 0 h 6858000"/>
              <a:gd name="connsiteX3" fmla="*/ 9287721 w 9287721"/>
              <a:gd name="connsiteY3" fmla="*/ 0 h 6858000"/>
              <a:gd name="connsiteX4" fmla="*/ 9187111 w 9287721"/>
              <a:gd name="connsiteY4" fmla="*/ 260102 h 6858000"/>
              <a:gd name="connsiteX5" fmla="*/ 9116330 w 9287721"/>
              <a:gd name="connsiteY5" fmla="*/ 399956 h 6858000"/>
              <a:gd name="connsiteX6" fmla="*/ 9096082 w 9287721"/>
              <a:gd name="connsiteY6" fmla="*/ 479678 h 6858000"/>
              <a:gd name="connsiteX7" fmla="*/ 9060976 w 9287721"/>
              <a:gd name="connsiteY7" fmla="*/ 639474 h 6858000"/>
              <a:gd name="connsiteX8" fmla="*/ 9009621 w 9287721"/>
              <a:gd name="connsiteY8" fmla="*/ 752461 h 6858000"/>
              <a:gd name="connsiteX9" fmla="*/ 8908792 w 9287721"/>
              <a:gd name="connsiteY9" fmla="*/ 908523 h 6858000"/>
              <a:gd name="connsiteX10" fmla="*/ 8642616 w 9287721"/>
              <a:gd name="connsiteY10" fmla="*/ 1346641 h 6858000"/>
              <a:gd name="connsiteX11" fmla="*/ 8565602 w 9287721"/>
              <a:gd name="connsiteY11" fmla="*/ 1562952 h 6858000"/>
              <a:gd name="connsiteX12" fmla="*/ 8510074 w 9287721"/>
              <a:gd name="connsiteY12" fmla="*/ 1920622 h 6858000"/>
              <a:gd name="connsiteX13" fmla="*/ 8506284 w 9287721"/>
              <a:gd name="connsiteY13" fmla="*/ 2097872 h 6858000"/>
              <a:gd name="connsiteX14" fmla="*/ 8483627 w 9287721"/>
              <a:gd name="connsiteY14" fmla="*/ 2420416 h 6858000"/>
              <a:gd name="connsiteX15" fmla="*/ 8463212 w 9287721"/>
              <a:gd name="connsiteY15" fmla="*/ 2654677 h 6858000"/>
              <a:gd name="connsiteX16" fmla="*/ 8421550 w 9287721"/>
              <a:gd name="connsiteY16" fmla="*/ 2846969 h 6858000"/>
              <a:gd name="connsiteX17" fmla="*/ 8343576 w 9287721"/>
              <a:gd name="connsiteY17" fmla="*/ 3101886 h 6858000"/>
              <a:gd name="connsiteX18" fmla="*/ 8304408 w 9287721"/>
              <a:gd name="connsiteY18" fmla="*/ 3227971 h 6858000"/>
              <a:gd name="connsiteX19" fmla="*/ 8287540 w 9287721"/>
              <a:gd name="connsiteY19" fmla="*/ 3410007 h 6858000"/>
              <a:gd name="connsiteX20" fmla="*/ 8278808 w 9287721"/>
              <a:gd name="connsiteY20" fmla="*/ 3413112 h 6858000"/>
              <a:gd name="connsiteX21" fmla="*/ 8255416 w 9287721"/>
              <a:gd name="connsiteY21" fmla="*/ 3475597 h 6858000"/>
              <a:gd name="connsiteX22" fmla="*/ 8211811 w 9287721"/>
              <a:gd name="connsiteY22" fmla="*/ 3726672 h 6858000"/>
              <a:gd name="connsiteX23" fmla="*/ 8165037 w 9287721"/>
              <a:gd name="connsiteY23" fmla="*/ 3847892 h 6858000"/>
              <a:gd name="connsiteX24" fmla="*/ 8142252 w 9287721"/>
              <a:gd name="connsiteY24" fmla="*/ 3885724 h 6858000"/>
              <a:gd name="connsiteX25" fmla="*/ 8104465 w 9287721"/>
              <a:gd name="connsiteY25" fmla="*/ 3949434 h 6858000"/>
              <a:gd name="connsiteX26" fmla="*/ 8060137 w 9287721"/>
              <a:gd name="connsiteY26" fmla="*/ 3999200 h 6858000"/>
              <a:gd name="connsiteX27" fmla="*/ 7964768 w 9287721"/>
              <a:gd name="connsiteY27" fmla="*/ 4086732 h 6858000"/>
              <a:gd name="connsiteX28" fmla="*/ 7906541 w 9287721"/>
              <a:gd name="connsiteY28" fmla="*/ 4186250 h 6858000"/>
              <a:gd name="connsiteX29" fmla="*/ 7854768 w 9287721"/>
              <a:gd name="connsiteY29" fmla="*/ 4256032 h 6858000"/>
              <a:gd name="connsiteX30" fmla="*/ 7786697 w 9287721"/>
              <a:gd name="connsiteY30" fmla="*/ 4384326 h 6858000"/>
              <a:gd name="connsiteX31" fmla="*/ 7720676 w 9287721"/>
              <a:gd name="connsiteY31" fmla="*/ 4557747 h 6858000"/>
              <a:gd name="connsiteX32" fmla="*/ 7690416 w 9287721"/>
              <a:gd name="connsiteY32" fmla="*/ 4628455 h 6858000"/>
              <a:gd name="connsiteX33" fmla="*/ 7622561 w 9287721"/>
              <a:gd name="connsiteY33" fmla="*/ 4708689 h 6858000"/>
              <a:gd name="connsiteX34" fmla="*/ 7581202 w 9287721"/>
              <a:gd name="connsiteY34" fmla="*/ 4751553 h 6858000"/>
              <a:gd name="connsiteX35" fmla="*/ 7533405 w 9287721"/>
              <a:gd name="connsiteY35" fmla="*/ 4803022 h 6858000"/>
              <a:gd name="connsiteX36" fmla="*/ 7509050 w 9287721"/>
              <a:gd name="connsiteY36" fmla="*/ 4918486 h 6858000"/>
              <a:gd name="connsiteX37" fmla="*/ 7495868 w 9287721"/>
              <a:gd name="connsiteY37" fmla="*/ 5003261 h 6858000"/>
              <a:gd name="connsiteX38" fmla="*/ 7466181 w 9287721"/>
              <a:gd name="connsiteY38" fmla="*/ 5126502 h 6858000"/>
              <a:gd name="connsiteX39" fmla="*/ 7460426 w 9287721"/>
              <a:gd name="connsiteY39" fmla="*/ 5183759 h 6858000"/>
              <a:gd name="connsiteX40" fmla="*/ 7435641 w 9287721"/>
              <a:gd name="connsiteY40" fmla="*/ 5283130 h 6858000"/>
              <a:gd name="connsiteX41" fmla="*/ 7415734 w 9287721"/>
              <a:gd name="connsiteY41" fmla="*/ 5391620 h 6858000"/>
              <a:gd name="connsiteX42" fmla="*/ 7378269 w 9287721"/>
              <a:gd name="connsiteY42" fmla="*/ 5443028 h 6858000"/>
              <a:gd name="connsiteX43" fmla="*/ 7369570 w 9287721"/>
              <a:gd name="connsiteY43" fmla="*/ 5535042 h 6858000"/>
              <a:gd name="connsiteX44" fmla="*/ 7357257 w 9287721"/>
              <a:gd name="connsiteY44" fmla="*/ 5579759 h 6858000"/>
              <a:gd name="connsiteX45" fmla="*/ 7331626 w 9287721"/>
              <a:gd name="connsiteY45" fmla="*/ 5665992 h 6858000"/>
              <a:gd name="connsiteX46" fmla="*/ 7298543 w 9287721"/>
              <a:gd name="connsiteY46" fmla="*/ 5741729 h 6858000"/>
              <a:gd name="connsiteX47" fmla="*/ 7280833 w 9287721"/>
              <a:gd name="connsiteY47" fmla="*/ 5893367 h 6858000"/>
              <a:gd name="connsiteX48" fmla="*/ 7293565 w 9287721"/>
              <a:gd name="connsiteY48" fmla="*/ 5943796 h 6858000"/>
              <a:gd name="connsiteX49" fmla="*/ 7282225 w 9287721"/>
              <a:gd name="connsiteY49" fmla="*/ 6000335 h 6858000"/>
              <a:gd name="connsiteX50" fmla="*/ 7289606 w 9287721"/>
              <a:gd name="connsiteY50" fmla="*/ 6055832 h 6858000"/>
              <a:gd name="connsiteX51" fmla="*/ 7266281 w 9287721"/>
              <a:gd name="connsiteY51" fmla="*/ 6106527 h 6858000"/>
              <a:gd name="connsiteX52" fmla="*/ 7239918 w 9287721"/>
              <a:gd name="connsiteY52" fmla="*/ 6177715 h 6858000"/>
              <a:gd name="connsiteX53" fmla="*/ 7238635 w 9287721"/>
              <a:gd name="connsiteY53" fmla="*/ 6231835 h 6858000"/>
              <a:gd name="connsiteX54" fmla="*/ 7203744 w 9287721"/>
              <a:gd name="connsiteY54" fmla="*/ 6378377 h 6858000"/>
              <a:gd name="connsiteX55" fmla="*/ 7232715 w 9287721"/>
              <a:gd name="connsiteY55" fmla="*/ 6531204 h 6858000"/>
              <a:gd name="connsiteX56" fmla="*/ 7186900 w 9287721"/>
              <a:gd name="connsiteY56" fmla="*/ 6828948 h 6858000"/>
              <a:gd name="connsiteX57" fmla="*/ 7189343 w 9287721"/>
              <a:gd name="connsiteY57" fmla="*/ 6850700 h 6858000"/>
              <a:gd name="connsiteX58" fmla="*/ 7184601 w 9287721"/>
              <a:gd name="connsiteY58" fmla="*/ 6858000 h 6858000"/>
              <a:gd name="connsiteX59" fmla="*/ 4572000 w 9287721"/>
              <a:gd name="connsiteY59" fmla="*/ 6858000 h 6858000"/>
              <a:gd name="connsiteX60" fmla="*/ 2313830 w 9287721"/>
              <a:gd name="connsiteY60" fmla="*/ 6858000 h 6858000"/>
              <a:gd name="connsiteX61" fmla="*/ 0 w 9287721"/>
              <a:gd name="connsiteY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287721" h="6858000">
                <a:moveTo>
                  <a:pt x="0" y="0"/>
                </a:moveTo>
                <a:lnTo>
                  <a:pt x="2313830" y="0"/>
                </a:lnTo>
                <a:lnTo>
                  <a:pt x="4572000" y="0"/>
                </a:lnTo>
                <a:lnTo>
                  <a:pt x="9287721" y="0"/>
                </a:lnTo>
                <a:lnTo>
                  <a:pt x="9187111" y="260102"/>
                </a:lnTo>
                <a:cubicBezTo>
                  <a:pt x="9178946" y="268839"/>
                  <a:pt x="9117038" y="394464"/>
                  <a:pt x="9116330" y="399956"/>
                </a:cubicBezTo>
                <a:cubicBezTo>
                  <a:pt x="9101158" y="436552"/>
                  <a:pt x="9103682" y="422089"/>
                  <a:pt x="9096082" y="479678"/>
                </a:cubicBezTo>
                <a:cubicBezTo>
                  <a:pt x="9099910" y="514866"/>
                  <a:pt x="9043202" y="538026"/>
                  <a:pt x="9060976" y="639474"/>
                </a:cubicBezTo>
                <a:cubicBezTo>
                  <a:pt x="9033946" y="645989"/>
                  <a:pt x="9009357" y="734514"/>
                  <a:pt x="9009621" y="752461"/>
                </a:cubicBezTo>
                <a:cubicBezTo>
                  <a:pt x="8997076" y="826326"/>
                  <a:pt x="8929537" y="831933"/>
                  <a:pt x="8908792" y="908523"/>
                </a:cubicBezTo>
                <a:cubicBezTo>
                  <a:pt x="8900686" y="1017987"/>
                  <a:pt x="8644855" y="1275734"/>
                  <a:pt x="8642616" y="1346641"/>
                </a:cubicBezTo>
                <a:cubicBezTo>
                  <a:pt x="8623000" y="1450976"/>
                  <a:pt x="8570439" y="1488570"/>
                  <a:pt x="8565602" y="1562952"/>
                </a:cubicBezTo>
                <a:cubicBezTo>
                  <a:pt x="8549220" y="1744477"/>
                  <a:pt x="8526964" y="1733417"/>
                  <a:pt x="8510074" y="1920622"/>
                </a:cubicBezTo>
                <a:cubicBezTo>
                  <a:pt x="8499952" y="2037344"/>
                  <a:pt x="8516405" y="1981150"/>
                  <a:pt x="8506284" y="2097872"/>
                </a:cubicBezTo>
                <a:lnTo>
                  <a:pt x="8483627" y="2420416"/>
                </a:lnTo>
                <a:cubicBezTo>
                  <a:pt x="8477955" y="2429580"/>
                  <a:pt x="8466503" y="2640728"/>
                  <a:pt x="8463212" y="2654677"/>
                </a:cubicBezTo>
                <a:cubicBezTo>
                  <a:pt x="8441260" y="2709901"/>
                  <a:pt x="8445542" y="2789595"/>
                  <a:pt x="8421550" y="2846969"/>
                </a:cubicBezTo>
                <a:cubicBezTo>
                  <a:pt x="8403838" y="2849418"/>
                  <a:pt x="8358187" y="3118422"/>
                  <a:pt x="8343576" y="3101886"/>
                </a:cubicBezTo>
                <a:cubicBezTo>
                  <a:pt x="8347540" y="3144969"/>
                  <a:pt x="8321169" y="3203242"/>
                  <a:pt x="8304408" y="3227971"/>
                </a:cubicBezTo>
                <a:cubicBezTo>
                  <a:pt x="8284015" y="3278163"/>
                  <a:pt x="8300797" y="3372316"/>
                  <a:pt x="8287540" y="3410007"/>
                </a:cubicBezTo>
                <a:cubicBezTo>
                  <a:pt x="8284615" y="3410402"/>
                  <a:pt x="8281673" y="3411447"/>
                  <a:pt x="8278808" y="3413112"/>
                </a:cubicBezTo>
                <a:cubicBezTo>
                  <a:pt x="8262173" y="3422775"/>
                  <a:pt x="8251697" y="3450753"/>
                  <a:pt x="8255416" y="3475597"/>
                </a:cubicBezTo>
                <a:cubicBezTo>
                  <a:pt x="8257560" y="3580433"/>
                  <a:pt x="8230085" y="3652787"/>
                  <a:pt x="8211811" y="3726672"/>
                </a:cubicBezTo>
                <a:cubicBezTo>
                  <a:pt x="8187676" y="3807490"/>
                  <a:pt x="8170502" y="3727296"/>
                  <a:pt x="8165037" y="3847892"/>
                </a:cubicBezTo>
                <a:cubicBezTo>
                  <a:pt x="8148884" y="3848387"/>
                  <a:pt x="8143840" y="3860219"/>
                  <a:pt x="8142252" y="3885724"/>
                </a:cubicBezTo>
                <a:cubicBezTo>
                  <a:pt x="8129601" y="3924250"/>
                  <a:pt x="8099567" y="3896248"/>
                  <a:pt x="8104465" y="3949434"/>
                </a:cubicBezTo>
                <a:lnTo>
                  <a:pt x="8060137" y="3999200"/>
                </a:lnTo>
                <a:cubicBezTo>
                  <a:pt x="8066435" y="3999667"/>
                  <a:pt x="7969681" y="4071013"/>
                  <a:pt x="7964768" y="4086732"/>
                </a:cubicBezTo>
                <a:lnTo>
                  <a:pt x="7906541" y="4186250"/>
                </a:lnTo>
                <a:cubicBezTo>
                  <a:pt x="7874137" y="4216806"/>
                  <a:pt x="7874742" y="4223020"/>
                  <a:pt x="7854768" y="4256032"/>
                </a:cubicBezTo>
                <a:cubicBezTo>
                  <a:pt x="7834794" y="4289045"/>
                  <a:pt x="7837960" y="4308922"/>
                  <a:pt x="7786697" y="4384326"/>
                </a:cubicBezTo>
                <a:cubicBezTo>
                  <a:pt x="7758268" y="4413425"/>
                  <a:pt x="7763312" y="4499081"/>
                  <a:pt x="7720676" y="4557747"/>
                </a:cubicBezTo>
                <a:cubicBezTo>
                  <a:pt x="7703882" y="4553894"/>
                  <a:pt x="7688394" y="4597689"/>
                  <a:pt x="7690416" y="4628455"/>
                </a:cubicBezTo>
                <a:lnTo>
                  <a:pt x="7622561" y="4708689"/>
                </a:lnTo>
                <a:cubicBezTo>
                  <a:pt x="7599209" y="4703789"/>
                  <a:pt x="7610397" y="4718752"/>
                  <a:pt x="7581202" y="4751553"/>
                </a:cubicBezTo>
                <a:cubicBezTo>
                  <a:pt x="7561877" y="4760054"/>
                  <a:pt x="7556716" y="4778037"/>
                  <a:pt x="7533405" y="4803022"/>
                </a:cubicBezTo>
                <a:cubicBezTo>
                  <a:pt x="7515205" y="4810967"/>
                  <a:pt x="7527662" y="4896812"/>
                  <a:pt x="7509050" y="4918486"/>
                </a:cubicBezTo>
                <a:cubicBezTo>
                  <a:pt x="7495501" y="4941605"/>
                  <a:pt x="7520607" y="4943736"/>
                  <a:pt x="7495868" y="5003261"/>
                </a:cubicBezTo>
                <a:cubicBezTo>
                  <a:pt x="7477287" y="5060835"/>
                  <a:pt x="7484380" y="5064904"/>
                  <a:pt x="7466181" y="5126502"/>
                </a:cubicBezTo>
                <a:cubicBezTo>
                  <a:pt x="7453369" y="5167992"/>
                  <a:pt x="7467823" y="5161046"/>
                  <a:pt x="7460426" y="5183759"/>
                </a:cubicBezTo>
                <a:cubicBezTo>
                  <a:pt x="7430568" y="5210589"/>
                  <a:pt x="7465217" y="5264555"/>
                  <a:pt x="7435641" y="5283130"/>
                </a:cubicBezTo>
                <a:lnTo>
                  <a:pt x="7415734" y="5391620"/>
                </a:lnTo>
                <a:lnTo>
                  <a:pt x="7378269" y="5443028"/>
                </a:lnTo>
                <a:cubicBezTo>
                  <a:pt x="7368794" y="5459332"/>
                  <a:pt x="7373453" y="5522813"/>
                  <a:pt x="7369570" y="5535042"/>
                </a:cubicBezTo>
                <a:cubicBezTo>
                  <a:pt x="7355540" y="5537507"/>
                  <a:pt x="7357746" y="5553460"/>
                  <a:pt x="7357257" y="5579759"/>
                </a:cubicBezTo>
                <a:cubicBezTo>
                  <a:pt x="7347603" y="5620723"/>
                  <a:pt x="7338512" y="5625872"/>
                  <a:pt x="7331626" y="5665992"/>
                </a:cubicBezTo>
                <a:cubicBezTo>
                  <a:pt x="7304413" y="5715929"/>
                  <a:pt x="7309217" y="5686607"/>
                  <a:pt x="7298543" y="5741729"/>
                </a:cubicBezTo>
                <a:cubicBezTo>
                  <a:pt x="7283595" y="5774002"/>
                  <a:pt x="7300604" y="5829059"/>
                  <a:pt x="7280833" y="5893367"/>
                </a:cubicBezTo>
                <a:cubicBezTo>
                  <a:pt x="7265612" y="5933309"/>
                  <a:pt x="7302634" y="5921390"/>
                  <a:pt x="7293565" y="5943796"/>
                </a:cubicBezTo>
                <a:lnTo>
                  <a:pt x="7282225" y="6000335"/>
                </a:lnTo>
                <a:lnTo>
                  <a:pt x="7289606" y="6055832"/>
                </a:lnTo>
                <a:cubicBezTo>
                  <a:pt x="7291626" y="6059068"/>
                  <a:pt x="7261389" y="6104819"/>
                  <a:pt x="7266281" y="6106527"/>
                </a:cubicBezTo>
                <a:lnTo>
                  <a:pt x="7239918" y="6177715"/>
                </a:lnTo>
                <a:cubicBezTo>
                  <a:pt x="7239491" y="6195756"/>
                  <a:pt x="7239062" y="6213795"/>
                  <a:pt x="7238635" y="6231835"/>
                </a:cubicBezTo>
                <a:lnTo>
                  <a:pt x="7203744" y="6378377"/>
                </a:lnTo>
                <a:cubicBezTo>
                  <a:pt x="7177951" y="6424906"/>
                  <a:pt x="7248655" y="6441657"/>
                  <a:pt x="7232715" y="6531204"/>
                </a:cubicBezTo>
                <a:cubicBezTo>
                  <a:pt x="7223589" y="6605939"/>
                  <a:pt x="7199661" y="6768382"/>
                  <a:pt x="7186900" y="6828948"/>
                </a:cubicBezTo>
                <a:cubicBezTo>
                  <a:pt x="7190326" y="6838357"/>
                  <a:pt x="7190769" y="6845216"/>
                  <a:pt x="7189343" y="6850700"/>
                </a:cubicBezTo>
                <a:lnTo>
                  <a:pt x="7184601" y="6858000"/>
                </a:lnTo>
                <a:lnTo>
                  <a:pt x="4572000" y="6858000"/>
                </a:lnTo>
                <a:lnTo>
                  <a:pt x="231383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825824" y="1460340"/>
            <a:ext cx="4710030" cy="2430460"/>
          </a:xfrm>
        </p:spPr>
        <p:txBody>
          <a:bodyPr vert="horz" lIns="91440" tIns="45720" rIns="91440" bIns="45720" rtlCol="0" anchor="b">
            <a:normAutofit/>
          </a:bodyPr>
          <a:lstStyle/>
          <a:p>
            <a:pPr algn="ctr"/>
            <a:r>
              <a:rPr lang="en-US" err="1"/>
              <a:t>Middelen</a:t>
            </a:r>
            <a:r>
              <a:rPr lang="en-US"/>
              <a:t> die je </a:t>
            </a:r>
            <a:r>
              <a:rPr lang="en-US" err="1"/>
              <a:t>gebruikt</a:t>
            </a:r>
            <a:r>
              <a:rPr lang="en-US"/>
              <a:t> </a:t>
            </a:r>
            <a:r>
              <a:rPr lang="en-US" err="1"/>
              <a:t>bij</a:t>
            </a:r>
            <a:r>
              <a:rPr lang="en-US"/>
              <a:t> </a:t>
            </a:r>
            <a:r>
              <a:rPr lang="en-US" err="1"/>
              <a:t>een</a:t>
            </a:r>
            <a:r>
              <a:rPr lang="en-US"/>
              <a:t> ‘incident’</a:t>
            </a:r>
          </a:p>
        </p:txBody>
      </p:sp>
      <p:sp>
        <p:nvSpPr>
          <p:cNvPr id="32" name="Freeform: Shape 31">
            <a:extLst>
              <a:ext uri="{FF2B5EF4-FFF2-40B4-BE49-F238E27FC236}">
                <a16:creationId xmlns:a16="http://schemas.microsoft.com/office/drawing/2014/main" id="{93B381CD-C8D9-49F1-9783-89F1AA016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4410" y="887914"/>
            <a:ext cx="5022477" cy="50486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3">
            <a:extLst>
              <a:ext uri="{28A0092B-C50C-407E-A947-70E740481C1C}">
                <a14:useLocalDpi xmlns:a14="http://schemas.microsoft.com/office/drawing/2010/main" val="0"/>
              </a:ext>
            </a:extLst>
          </a:blip>
          <a:srcRect l="585" r="2874" b="2"/>
          <a:stretch/>
        </p:blipFill>
        <p:spPr bwMode="auto">
          <a:xfrm>
            <a:off x="6754766" y="1133336"/>
            <a:ext cx="2067686" cy="2141727"/>
          </a:xfrm>
          <a:prstGeom prst="rect">
            <a:avLst/>
          </a:prstGeom>
          <a:noFill/>
          <a:extLst>
            <a:ext uri="{53640926-AAD7-44D8-BBD7-CCE9431645EC}">
              <a14:shadowObscured xmlns:a14="http://schemas.microsoft.com/office/drawing/2010/main"/>
            </a:ext>
          </a:extLst>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4">
            <a:extLst>
              <a:ext uri="{28A0092B-C50C-407E-A947-70E740481C1C}">
                <a14:useLocalDpi xmlns:a14="http://schemas.microsoft.com/office/drawing/2010/main" val="0"/>
              </a:ext>
            </a:extLst>
          </a:blip>
          <a:srcRect l="3135" r="1354" b="2"/>
          <a:stretch/>
        </p:blipFill>
        <p:spPr bwMode="auto">
          <a:xfrm>
            <a:off x="9137925" y="1133335"/>
            <a:ext cx="2045628" cy="2141729"/>
          </a:xfrm>
          <a:prstGeom prst="rect">
            <a:avLst/>
          </a:prstGeom>
          <a:noFill/>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5">
            <a:extLst>
              <a:ext uri="{28A0092B-C50C-407E-A947-70E740481C1C}">
                <a14:useLocalDpi xmlns:a14="http://schemas.microsoft.com/office/drawing/2010/main" val="0"/>
              </a:ext>
            </a:extLst>
          </a:blip>
          <a:srcRect l="613" r="2846" b="2"/>
          <a:stretch/>
        </p:blipFill>
        <p:spPr bwMode="auto">
          <a:xfrm>
            <a:off x="6754764" y="3549385"/>
            <a:ext cx="2067687" cy="2141728"/>
          </a:xfrm>
          <a:prstGeom prst="rect">
            <a:avLst/>
          </a:prstGeom>
          <a:noFill/>
          <a:extLst>
            <a:ext uri="{53640926-AAD7-44D8-BBD7-CCE9431645EC}">
              <a14:shadowObscured xmlns:a14="http://schemas.microsoft.com/office/drawing/2010/main"/>
            </a:ext>
          </a:extLst>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rotWithShape="1">
          <a:blip r:embed="rId6">
            <a:extLst>
              <a:ext uri="{28A0092B-C50C-407E-A947-70E740481C1C}">
                <a14:useLocalDpi xmlns:a14="http://schemas.microsoft.com/office/drawing/2010/main" val="0"/>
              </a:ext>
            </a:extLst>
          </a:blip>
          <a:srcRect l="13637" r="14730" b="2"/>
          <a:stretch/>
        </p:blipFill>
        <p:spPr bwMode="auto">
          <a:xfrm>
            <a:off x="9147317" y="3549384"/>
            <a:ext cx="2034636" cy="2130228"/>
          </a:xfrm>
          <a:prstGeom prst="rect">
            <a:avLst/>
          </a:prstGeom>
          <a:noFill/>
        </p:spPr>
      </p:pic>
      <p:sp>
        <p:nvSpPr>
          <p:cNvPr id="34" name="Rectangle 6">
            <a:extLst>
              <a:ext uri="{FF2B5EF4-FFF2-40B4-BE49-F238E27FC236}">
                <a16:creationId xmlns:a16="http://schemas.microsoft.com/office/drawing/2014/main" id="{413E0A2C-69D1-4ED8-BBDC-5914BAF3B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8445">
            <a:off x="8413194" y="5803489"/>
            <a:ext cx="112490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8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83E5631-4CA8-40AF-B38E-12E58BEDC321}"/>
              </a:ext>
            </a:extLst>
          </p:cNvPr>
          <p:cNvSpPr>
            <a:spLocks noGrp="1"/>
          </p:cNvSpPr>
          <p:nvPr>
            <p:ph type="title"/>
          </p:nvPr>
        </p:nvSpPr>
        <p:spPr>
          <a:xfrm>
            <a:off x="838200" y="2957666"/>
            <a:ext cx="10515595" cy="1499852"/>
          </a:xfrm>
        </p:spPr>
        <p:txBody>
          <a:bodyPr vert="horz" lIns="91440" tIns="45720" rIns="91440" bIns="45720" rtlCol="0" anchor="b">
            <a:normAutofit/>
          </a:bodyPr>
          <a:lstStyle/>
          <a:p>
            <a:pPr algn="ctr"/>
            <a:r>
              <a:rPr lang="en-US" sz="4000" err="1"/>
              <a:t>Deze</a:t>
            </a:r>
            <a:r>
              <a:rPr lang="en-US" sz="4000"/>
              <a:t> </a:t>
            </a:r>
            <a:r>
              <a:rPr lang="en-US" sz="4000" err="1"/>
              <a:t>pictogrammen</a:t>
            </a:r>
            <a:r>
              <a:rPr lang="en-US" sz="4000"/>
              <a:t> </a:t>
            </a:r>
            <a:r>
              <a:rPr lang="en-US" sz="4000" err="1"/>
              <a:t>duiden</a:t>
            </a:r>
            <a:r>
              <a:rPr lang="en-US" sz="4000"/>
              <a:t> </a:t>
            </a:r>
            <a:r>
              <a:rPr lang="en-US" sz="4000" err="1"/>
              <a:t>mogelijke</a:t>
            </a:r>
            <a:r>
              <a:rPr lang="en-US" sz="4000"/>
              <a:t> </a:t>
            </a:r>
            <a:r>
              <a:rPr lang="en-US" sz="4000" err="1"/>
              <a:t>gevaren</a:t>
            </a:r>
            <a:r>
              <a:rPr lang="en-US" sz="4000"/>
              <a:t> </a:t>
            </a:r>
            <a:r>
              <a:rPr lang="en-US" sz="4000" err="1"/>
              <a:t>aan</a:t>
            </a:r>
            <a:endParaRPr lang="en-US" sz="4000" kern="1200">
              <a:solidFill>
                <a:schemeClr val="tx1"/>
              </a:solidFill>
              <a:latin typeface="+mj-lt"/>
              <a:ea typeface="+mj-ea"/>
              <a:cs typeface="+mj-cs"/>
            </a:endParaRPr>
          </a:p>
        </p:txBody>
      </p:sp>
      <p:graphicFrame>
        <p:nvGraphicFramePr>
          <p:cNvPr id="11" name="Tabel 11">
            <a:extLst>
              <a:ext uri="{FF2B5EF4-FFF2-40B4-BE49-F238E27FC236}">
                <a16:creationId xmlns:a16="http://schemas.microsoft.com/office/drawing/2014/main" id="{92DFA3E8-B7A9-4870-8094-D279A49083AB}"/>
              </a:ext>
            </a:extLst>
          </p:cNvPr>
          <p:cNvGraphicFramePr>
            <a:graphicFrameLocks noGrp="1"/>
          </p:cNvGraphicFramePr>
          <p:nvPr>
            <p:ph idx="1"/>
            <p:extLst>
              <p:ext uri="{D42A27DB-BD31-4B8C-83A1-F6EECF244321}">
                <p14:modId xmlns:p14="http://schemas.microsoft.com/office/powerpoint/2010/main" val="544001206"/>
              </p:ext>
            </p:extLst>
          </p:nvPr>
        </p:nvGraphicFramePr>
        <p:xfrm>
          <a:off x="1731585" y="4457518"/>
          <a:ext cx="8725779" cy="2112419"/>
        </p:xfrm>
        <a:graphic>
          <a:graphicData uri="http://schemas.openxmlformats.org/drawingml/2006/table">
            <a:tbl>
              <a:tblPr firstRow="1" bandRow="1">
                <a:tableStyleId>{D7AC3CCA-C797-4891-BE02-D94E43425B78}</a:tableStyleId>
              </a:tblPr>
              <a:tblGrid>
                <a:gridCol w="2908593">
                  <a:extLst>
                    <a:ext uri="{9D8B030D-6E8A-4147-A177-3AD203B41FA5}">
                      <a16:colId xmlns:a16="http://schemas.microsoft.com/office/drawing/2014/main" val="3889493698"/>
                    </a:ext>
                  </a:extLst>
                </a:gridCol>
                <a:gridCol w="2908593">
                  <a:extLst>
                    <a:ext uri="{9D8B030D-6E8A-4147-A177-3AD203B41FA5}">
                      <a16:colId xmlns:a16="http://schemas.microsoft.com/office/drawing/2014/main" val="1628305860"/>
                    </a:ext>
                  </a:extLst>
                </a:gridCol>
                <a:gridCol w="2908593">
                  <a:extLst>
                    <a:ext uri="{9D8B030D-6E8A-4147-A177-3AD203B41FA5}">
                      <a16:colId xmlns:a16="http://schemas.microsoft.com/office/drawing/2014/main" val="3306805101"/>
                    </a:ext>
                  </a:extLst>
                </a:gridCol>
              </a:tblGrid>
              <a:tr h="673897">
                <a:tc>
                  <a:txBody>
                    <a:bodyPr/>
                    <a:lstStyle/>
                    <a:p>
                      <a:pPr algn="ctr"/>
                      <a:r>
                        <a:rPr lang="nl-NL" b="1" dirty="0"/>
                        <a:t>Explosief</a:t>
                      </a:r>
                      <a:endParaRPr lang="nl-BE" b="1" dirty="0"/>
                    </a:p>
                  </a:txBody>
                  <a:tcPr/>
                </a:tc>
                <a:tc>
                  <a:txBody>
                    <a:bodyPr/>
                    <a:lstStyle/>
                    <a:p>
                      <a:pPr algn="ctr"/>
                      <a:r>
                        <a:rPr lang="nl-NL" b="1" dirty="0"/>
                        <a:t>Brandbaar</a:t>
                      </a:r>
                      <a:endParaRPr lang="nl-BE" b="1" dirty="0"/>
                    </a:p>
                  </a:txBody>
                  <a:tcPr/>
                </a:tc>
                <a:tc>
                  <a:txBody>
                    <a:bodyPr/>
                    <a:lstStyle/>
                    <a:p>
                      <a:pPr algn="ctr"/>
                      <a:r>
                        <a:rPr lang="nl-NL" b="1" dirty="0"/>
                        <a:t>Oxiderend</a:t>
                      </a:r>
                      <a:endParaRPr lang="nl-BE" b="1" dirty="0"/>
                    </a:p>
                  </a:txBody>
                  <a:tcPr/>
                </a:tc>
                <a:extLst>
                  <a:ext uri="{0D108BD9-81ED-4DB2-BD59-A6C34878D82A}">
                    <a16:rowId xmlns:a16="http://schemas.microsoft.com/office/drawing/2014/main" val="1345431126"/>
                  </a:ext>
                </a:extLst>
              </a:tr>
              <a:tr h="673897">
                <a:tc>
                  <a:txBody>
                    <a:bodyPr/>
                    <a:lstStyle/>
                    <a:p>
                      <a:pPr algn="ctr"/>
                      <a:r>
                        <a:rPr lang="nl-NL" b="1" dirty="0"/>
                        <a:t>Gas onder druk</a:t>
                      </a:r>
                      <a:endParaRPr lang="nl-BE" b="1" dirty="0"/>
                    </a:p>
                  </a:txBody>
                  <a:tcPr/>
                </a:tc>
                <a:tc>
                  <a:txBody>
                    <a:bodyPr/>
                    <a:lstStyle/>
                    <a:p>
                      <a:pPr algn="ctr"/>
                      <a:r>
                        <a:rPr lang="nl-NL" b="1" dirty="0"/>
                        <a:t>Bijtend</a:t>
                      </a:r>
                      <a:endParaRPr lang="nl-BE" b="1" dirty="0"/>
                    </a:p>
                  </a:txBody>
                  <a:tcPr/>
                </a:tc>
                <a:tc>
                  <a:txBody>
                    <a:bodyPr/>
                    <a:lstStyle/>
                    <a:p>
                      <a:pPr algn="ctr"/>
                      <a:r>
                        <a:rPr lang="nl-NL" b="1" dirty="0"/>
                        <a:t>Giftig</a:t>
                      </a:r>
                      <a:endParaRPr lang="nl-BE" b="1" dirty="0"/>
                    </a:p>
                  </a:txBody>
                  <a:tcPr/>
                </a:tc>
                <a:extLst>
                  <a:ext uri="{0D108BD9-81ED-4DB2-BD59-A6C34878D82A}">
                    <a16:rowId xmlns:a16="http://schemas.microsoft.com/office/drawing/2014/main" val="1916740877"/>
                  </a:ext>
                </a:extLst>
              </a:tr>
              <a:tr h="764625">
                <a:tc>
                  <a:txBody>
                    <a:bodyPr/>
                    <a:lstStyle/>
                    <a:p>
                      <a:pPr algn="ctr"/>
                      <a:r>
                        <a:rPr lang="nl-NL" b="1" dirty="0"/>
                        <a:t>Gevaarlijk</a:t>
                      </a:r>
                      <a:endParaRPr lang="nl-BE" b="1" dirty="0"/>
                    </a:p>
                  </a:txBody>
                  <a:tcPr/>
                </a:tc>
                <a:tc>
                  <a:txBody>
                    <a:bodyPr/>
                    <a:lstStyle/>
                    <a:p>
                      <a:pPr algn="ctr"/>
                      <a:r>
                        <a:rPr lang="nl-NL" b="1" dirty="0"/>
                        <a:t>Ernstig gevaar voor de gezondheid</a:t>
                      </a:r>
                      <a:endParaRPr lang="nl-BE" b="1" dirty="0"/>
                    </a:p>
                  </a:txBody>
                  <a:tcPr/>
                </a:tc>
                <a:tc>
                  <a:txBody>
                    <a:bodyPr/>
                    <a:lstStyle/>
                    <a:p>
                      <a:pPr algn="ctr"/>
                      <a:r>
                        <a:rPr lang="nl-NL" b="1" dirty="0"/>
                        <a:t>Gevaar voor het milieu</a:t>
                      </a:r>
                      <a:endParaRPr lang="nl-BE" b="1" dirty="0"/>
                    </a:p>
                  </a:txBody>
                  <a:tcPr/>
                </a:tc>
                <a:extLst>
                  <a:ext uri="{0D108BD9-81ED-4DB2-BD59-A6C34878D82A}">
                    <a16:rowId xmlns:a16="http://schemas.microsoft.com/office/drawing/2014/main" val="1290379077"/>
                  </a:ext>
                </a:extLst>
              </a:tr>
            </a:tbl>
          </a:graphicData>
        </a:graphic>
      </p:graphicFrame>
      <p:pic>
        <p:nvPicPr>
          <p:cNvPr id="10" name="Afbeelding 9" descr="Afbeelding met dame, stof&#10;&#10;Automatisch gegenereerde beschrijving">
            <a:extLst>
              <a:ext uri="{FF2B5EF4-FFF2-40B4-BE49-F238E27FC236}">
                <a16:creationId xmlns:a16="http://schemas.microsoft.com/office/drawing/2014/main" id="{901DDD8C-22DA-462E-A406-E80B06086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072" y="55778"/>
            <a:ext cx="5184201" cy="3233536"/>
          </a:xfrm>
          <a:prstGeom prst="rect">
            <a:avLst/>
          </a:prstGeom>
        </p:spPr>
      </p:pic>
    </p:spTree>
    <p:extLst>
      <p:ext uri="{BB962C8B-B14F-4D97-AF65-F5344CB8AC3E}">
        <p14:creationId xmlns:p14="http://schemas.microsoft.com/office/powerpoint/2010/main" val="28859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dirty="0" err="1"/>
              <a:t>Elektriciteit</a:t>
            </a:r>
            <a:endParaRPr lang="en-US" sz="4100" kern="1200" dirty="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458811AF-C730-4FC9-A37A-B90D346B4E10}"/>
              </a:ext>
            </a:extLst>
          </p:cNvPr>
          <p:cNvPicPr/>
          <p:nvPr/>
        </p:nvPicPr>
        <p:blipFill rotWithShape="1">
          <a:blip r:embed="rId3">
            <a:extLst>
              <a:ext uri="{28A0092B-C50C-407E-A947-70E740481C1C}">
                <a14:useLocalDpi xmlns:a14="http://schemas.microsoft.com/office/drawing/2010/main" val="0"/>
              </a:ext>
            </a:extLst>
          </a:blip>
          <a:srcRect l="6613" t="9947" r="2612" b="9722"/>
          <a:stretch/>
        </p:blipFill>
        <p:spPr bwMode="auto">
          <a:xfrm>
            <a:off x="6213175" y="1263197"/>
            <a:ext cx="4749522" cy="434718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4054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sp>
        <p:nvSpPr>
          <p:cNvPr id="47" name="Freeform: Shape 3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3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sp>
        <p:nvSpPr>
          <p:cNvPr id="49" name="Oval 4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sp>
        <p:nvSpPr>
          <p:cNvPr id="50" name="Freeform: Shape 42">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err="1">
                <a:solidFill>
                  <a:srgbClr val="FFFFFF"/>
                </a:solidFill>
              </a:rPr>
              <a:t>Gevaren</a:t>
            </a:r>
            <a:r>
              <a:rPr lang="en-US" sz="5200">
                <a:solidFill>
                  <a:srgbClr val="FFFFFF"/>
                </a:solidFill>
              </a:rPr>
              <a:t> in </a:t>
            </a:r>
            <a:r>
              <a:rPr lang="en-US" sz="5200" err="1">
                <a:solidFill>
                  <a:srgbClr val="FFFFFF"/>
                </a:solidFill>
              </a:rPr>
              <a:t>jouw</a:t>
            </a:r>
            <a:r>
              <a:rPr lang="en-US" sz="5200">
                <a:solidFill>
                  <a:srgbClr val="FFFFFF"/>
                </a:solidFill>
              </a:rPr>
              <a:t> </a:t>
            </a:r>
            <a:r>
              <a:rPr lang="en-US" sz="5200" err="1">
                <a:solidFill>
                  <a:srgbClr val="FFFFFF"/>
                </a:solidFill>
              </a:rPr>
              <a:t>lokaal</a:t>
            </a:r>
            <a:r>
              <a:rPr lang="en-US" sz="5200">
                <a:solidFill>
                  <a:srgbClr val="FFFFFF"/>
                </a:solidFill>
              </a:rPr>
              <a:t>/</a:t>
            </a:r>
            <a:r>
              <a:rPr lang="en-US" sz="5200" err="1">
                <a:solidFill>
                  <a:srgbClr val="FFFFFF"/>
                </a:solidFill>
              </a:rPr>
              <a:t>gebouw</a:t>
            </a:r>
            <a:endParaRPr lang="en-US" sz="5200">
              <a:solidFill>
                <a:srgbClr val="FFFFFF"/>
              </a:solidFill>
            </a:endParaRPr>
          </a:p>
        </p:txBody>
      </p:sp>
    </p:spTree>
    <p:extLst>
      <p:ext uri="{BB962C8B-B14F-4D97-AF65-F5344CB8AC3E}">
        <p14:creationId xmlns:p14="http://schemas.microsoft.com/office/powerpoint/2010/main" val="12808281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5">
            <a:extLst>
              <a:ext uri="{FF2B5EF4-FFF2-40B4-BE49-F238E27FC236}">
                <a16:creationId xmlns:a16="http://schemas.microsoft.com/office/drawing/2014/main" id="{ABB43E74-45E1-4BF4-827F-B80CD789E844}"/>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gebeurt</a:t>
            </a:r>
            <a:r>
              <a:rPr lang="en-US" sz="3200" kern="1200" dirty="0">
                <a:solidFill>
                  <a:schemeClr val="bg1"/>
                </a:solidFill>
                <a:latin typeface="+mj-lt"/>
                <a:ea typeface="+mj-ea"/>
                <a:cs typeface="+mj-cs"/>
              </a:rPr>
              <a:t> er in </a:t>
            </a:r>
            <a:r>
              <a:rPr lang="en-US" sz="3200" kern="1200" dirty="0" err="1">
                <a:solidFill>
                  <a:schemeClr val="bg1"/>
                </a:solidFill>
                <a:latin typeface="+mj-lt"/>
                <a:ea typeface="+mj-ea"/>
                <a:cs typeface="+mj-cs"/>
              </a:rPr>
              <a:t>deze</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filmpjes</a:t>
            </a:r>
            <a:r>
              <a:rPr lang="en-US" sz="3200" kern="1200" dirty="0">
                <a:solidFill>
                  <a:schemeClr val="bg1"/>
                </a:solidFill>
                <a:latin typeface="+mj-lt"/>
                <a:ea typeface="+mj-ea"/>
                <a:cs typeface="+mj-cs"/>
              </a:rPr>
              <a:t>?</a:t>
            </a:r>
          </a:p>
        </p:txBody>
      </p:sp>
      <p:pic>
        <p:nvPicPr>
          <p:cNvPr id="2" name="Onlinemedia 1" title="Brand/explosie bij opladen elektrische step">
            <a:hlinkClick r:id="" action="ppaction://media"/>
            <a:extLst>
              <a:ext uri="{FF2B5EF4-FFF2-40B4-BE49-F238E27FC236}">
                <a16:creationId xmlns:a16="http://schemas.microsoft.com/office/drawing/2014/main" id="{8C912D65-AAB3-40B8-9120-F9F392582745}"/>
              </a:ext>
            </a:extLst>
          </p:cNvPr>
          <p:cNvPicPr>
            <a:picLocks noRot="1" noChangeAspect="1"/>
          </p:cNvPicPr>
          <p:nvPr>
            <a:videoFile r:link="rId1"/>
          </p:nvPr>
        </p:nvPicPr>
        <p:blipFill>
          <a:blip r:embed="rId5"/>
          <a:stretch>
            <a:fillRect/>
          </a:stretch>
        </p:blipFill>
        <p:spPr>
          <a:xfrm>
            <a:off x="690729" y="1990725"/>
            <a:ext cx="5362409" cy="4021807"/>
          </a:xfrm>
          <a:prstGeom prst="rect">
            <a:avLst/>
          </a:prstGeom>
        </p:spPr>
      </p:pic>
      <p:pic>
        <p:nvPicPr>
          <p:cNvPr id="3" name="Onlinemedia 2" title="Watch the EXPLOSIVE moment a phone battery is stabbed with a kitchen knife">
            <a:hlinkClick r:id="" action="ppaction://media"/>
            <a:extLst>
              <a:ext uri="{FF2B5EF4-FFF2-40B4-BE49-F238E27FC236}">
                <a16:creationId xmlns:a16="http://schemas.microsoft.com/office/drawing/2014/main" id="{0CA3A4E7-D855-45E7-A3FC-E542A89D9A36}"/>
              </a:ext>
            </a:extLst>
          </p:cNvPr>
          <p:cNvPicPr>
            <a:picLocks noRot="1" noChangeAspect="1"/>
          </p:cNvPicPr>
          <p:nvPr>
            <a:videoFile r:link="rId2"/>
          </p:nvPr>
        </p:nvPicPr>
        <p:blipFill>
          <a:blip r:embed="rId6"/>
          <a:stretch>
            <a:fillRect/>
          </a:stretch>
        </p:blipFill>
        <p:spPr>
          <a:xfrm>
            <a:off x="6138864" y="1990725"/>
            <a:ext cx="5693745" cy="4021807"/>
          </a:xfrm>
          <a:prstGeom prst="rect">
            <a:avLst/>
          </a:prstGeom>
        </p:spPr>
      </p:pic>
    </p:spTree>
    <p:extLst>
      <p:ext uri="{BB962C8B-B14F-4D97-AF65-F5344CB8AC3E}">
        <p14:creationId xmlns:p14="http://schemas.microsoft.com/office/powerpoint/2010/main" val="8990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393308" y="771700"/>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Batterijen</a:t>
            </a:r>
            <a:endParaRPr lang="en-US" sz="3000" kern="1200" dirty="0">
              <a:solidFill>
                <a:schemeClr val="bg1"/>
              </a:solidFill>
              <a:latin typeface="+mj-lt"/>
              <a:ea typeface="+mj-ea"/>
              <a:cs typeface="+mj-cs"/>
            </a:endParaRPr>
          </a:p>
        </p:txBody>
      </p:sp>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000" dirty="0">
                <a:solidFill>
                  <a:schemeClr val="bg1"/>
                </a:solidFill>
              </a:rPr>
              <a:t>Komen voor in… smartphone, elektrische step, fietsen… </a:t>
            </a:r>
          </a:p>
          <a:p>
            <a:pPr indent="-228600">
              <a:buFont typeface="Arial" panose="020B0604020202020204" pitchFamily="34" charset="0"/>
              <a:buChar char="•"/>
            </a:pPr>
            <a:r>
              <a:rPr lang="nl-NL" sz="2000" dirty="0">
                <a:solidFill>
                  <a:schemeClr val="bg1"/>
                </a:solidFill>
              </a:rPr>
              <a:t>Kan gevaarlijk zijn (vooral als ze beschadigd zijn) </a:t>
            </a:r>
          </a:p>
          <a:p>
            <a:pPr indent="-228600">
              <a:buFont typeface="Arial" panose="020B0604020202020204" pitchFamily="34" charset="0"/>
              <a:buChar char="•"/>
            </a:pPr>
            <a:r>
              <a:rPr lang="nl-NL" sz="2000" dirty="0">
                <a:solidFill>
                  <a:schemeClr val="bg1"/>
                </a:solidFill>
              </a:rPr>
              <a:t>Laad batterijen op in de buurt van een rookmelder </a:t>
            </a:r>
          </a:p>
        </p:txBody>
      </p:sp>
      <p:pic>
        <p:nvPicPr>
          <p:cNvPr id="10" name="Afbeelding 9">
            <a:hlinkClick r:id="rId4"/>
            <a:extLst>
              <a:ext uri="{FF2B5EF4-FFF2-40B4-BE49-F238E27FC236}">
                <a16:creationId xmlns:a16="http://schemas.microsoft.com/office/drawing/2014/main" id="{E54B6010-EC99-4140-93C3-0ED9392560FE}"/>
              </a:ext>
            </a:extLst>
          </p:cNvPr>
          <p:cNvPicPr>
            <a:picLocks noChangeAspect="1"/>
          </p:cNvPicPr>
          <p:nvPr/>
        </p:nvPicPr>
        <p:blipFill rotWithShape="1">
          <a:blip r:embed="rId5"/>
          <a:srcRect l="23733" r="25572"/>
          <a:stretch/>
        </p:blipFill>
        <p:spPr>
          <a:xfrm>
            <a:off x="9494209" y="770534"/>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84" r="-3" b="-3"/>
          <a:stretch/>
        </p:blipFill>
        <p:spPr bwMode="auto">
          <a:xfrm>
            <a:off x="4342771" y="771700"/>
            <a:ext cx="5151438" cy="345757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775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393308" y="771700"/>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Batterijen</a:t>
            </a:r>
            <a:endParaRPr lang="en-US" sz="3000" kern="1200" dirty="0">
              <a:solidFill>
                <a:schemeClr val="bg1"/>
              </a:solidFill>
              <a:latin typeface="+mj-lt"/>
              <a:ea typeface="+mj-ea"/>
              <a:cs typeface="+mj-cs"/>
            </a:endParaRPr>
          </a:p>
        </p:txBody>
      </p:sp>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000" dirty="0">
                <a:solidFill>
                  <a:schemeClr val="bg1"/>
                </a:solidFill>
              </a:rPr>
              <a:t>Hebben jullie ook voorwerpen met batterijen in jullie lokaal? </a:t>
            </a:r>
          </a:p>
          <a:p>
            <a:pPr indent="-228600">
              <a:buFont typeface="Arial" panose="020B0604020202020204" pitchFamily="34" charset="0"/>
              <a:buChar char="•"/>
            </a:pPr>
            <a:r>
              <a:rPr lang="nl-NL" sz="2000" dirty="0">
                <a:solidFill>
                  <a:schemeClr val="bg1"/>
                </a:solidFill>
              </a:rPr>
              <a:t>Waar worden (oude) batterijen bewaard?</a:t>
            </a:r>
          </a:p>
          <a:p>
            <a:pPr indent="-228600">
              <a:buFont typeface="Arial" panose="020B0604020202020204" pitchFamily="34" charset="0"/>
              <a:buChar char="•"/>
            </a:pPr>
            <a:r>
              <a:rPr lang="nl-NL" sz="2000" dirty="0">
                <a:solidFill>
                  <a:schemeClr val="bg1"/>
                </a:solidFill>
              </a:rPr>
              <a:t>Waar zou je idealiter batterijen bewaren?</a:t>
            </a:r>
          </a:p>
        </p:txBody>
      </p:sp>
      <p:pic>
        <p:nvPicPr>
          <p:cNvPr id="10" name="Afbeelding 9">
            <a:hlinkClick r:id="rId4"/>
            <a:extLst>
              <a:ext uri="{FF2B5EF4-FFF2-40B4-BE49-F238E27FC236}">
                <a16:creationId xmlns:a16="http://schemas.microsoft.com/office/drawing/2014/main" id="{E54B6010-EC99-4140-93C3-0ED9392560FE}"/>
              </a:ext>
            </a:extLst>
          </p:cNvPr>
          <p:cNvPicPr>
            <a:picLocks noChangeAspect="1"/>
          </p:cNvPicPr>
          <p:nvPr/>
        </p:nvPicPr>
        <p:blipFill rotWithShape="1">
          <a:blip r:embed="rId5"/>
          <a:srcRect l="23733" r="25572"/>
          <a:stretch/>
        </p:blipFill>
        <p:spPr>
          <a:xfrm>
            <a:off x="9494209" y="770534"/>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84" r="-3" b="-3"/>
          <a:stretch/>
        </p:blipFill>
        <p:spPr bwMode="auto">
          <a:xfrm>
            <a:off x="4342771" y="771700"/>
            <a:ext cx="5151438" cy="3457575"/>
          </a:xfrm>
          <a:prstGeom prst="rect">
            <a:avLst/>
          </a:prstGeom>
          <a:extLst>
            <a:ext uri="{909E8E84-426E-40DD-AFC4-6F175D3DCCD1}">
              <a14:hiddenFill xmlns:a14="http://schemas.microsoft.com/office/drawing/2010/main">
                <a:solidFill>
                  <a:srgbClr val="FFFFFF"/>
                </a:solidFill>
              </a14:hiddenFill>
            </a:ext>
          </a:extLst>
        </p:spPr>
      </p:pic>
      <p:pic>
        <p:nvPicPr>
          <p:cNvPr id="7" name="Graphic 6" descr="Badge vraagteken silhouet">
            <a:extLst>
              <a:ext uri="{FF2B5EF4-FFF2-40B4-BE49-F238E27FC236}">
                <a16:creationId xmlns:a16="http://schemas.microsoft.com/office/drawing/2014/main" id="{C1EE8164-529E-4065-9CBF-EDAE2D70B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2536789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5">
            <a:extLst>
              <a:ext uri="{FF2B5EF4-FFF2-40B4-BE49-F238E27FC236}">
                <a16:creationId xmlns:a16="http://schemas.microsoft.com/office/drawing/2014/main" id="{ABB43E74-45E1-4BF4-827F-B80CD789E844}"/>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kaarten</a:t>
            </a:r>
            <a:r>
              <a:rPr lang="en-US" sz="3200" kern="1200" dirty="0">
                <a:solidFill>
                  <a:schemeClr val="bg1"/>
                </a:solidFill>
                <a:latin typeface="+mj-lt"/>
                <a:ea typeface="+mj-ea"/>
                <a:cs typeface="+mj-cs"/>
              </a:rPr>
              <a:t> we </a:t>
            </a:r>
            <a:r>
              <a:rPr lang="en-US" sz="3200" kern="1200" dirty="0" err="1">
                <a:solidFill>
                  <a:schemeClr val="bg1"/>
                </a:solidFill>
                <a:latin typeface="+mj-lt"/>
                <a:ea typeface="+mj-ea"/>
                <a:cs typeface="+mj-cs"/>
              </a:rPr>
              <a:t>aan</a:t>
            </a:r>
            <a:r>
              <a:rPr lang="en-US" sz="3200" kern="1200" dirty="0">
                <a:solidFill>
                  <a:schemeClr val="bg1"/>
                </a:solidFill>
                <a:latin typeface="+mj-lt"/>
                <a:ea typeface="+mj-ea"/>
                <a:cs typeface="+mj-cs"/>
              </a:rPr>
              <a:t>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 en op de </a:t>
            </a:r>
            <a:r>
              <a:rPr lang="en-US" sz="3200" kern="1200" dirty="0" err="1">
                <a:solidFill>
                  <a:schemeClr val="bg1"/>
                </a:solidFill>
                <a:latin typeface="+mj-lt"/>
                <a:ea typeface="+mj-ea"/>
                <a:cs typeface="+mj-cs"/>
              </a:rPr>
              <a:t>foto</a:t>
            </a:r>
            <a:r>
              <a:rPr lang="en-US" sz="3200" kern="1200" dirty="0">
                <a:solidFill>
                  <a:schemeClr val="bg1"/>
                </a:solidFill>
                <a:latin typeface="+mj-lt"/>
                <a:ea typeface="+mj-ea"/>
                <a:cs typeface="+mj-cs"/>
              </a:rPr>
              <a:t>?</a:t>
            </a:r>
          </a:p>
        </p:txBody>
      </p:sp>
      <p:pic>
        <p:nvPicPr>
          <p:cNvPr id="7" name="Afbeelding 6" descr="Afbeelding met tekst, binnen, rommelig&#10;&#10;Automatisch gegenereerde beschrijving">
            <a:extLst>
              <a:ext uri="{FF2B5EF4-FFF2-40B4-BE49-F238E27FC236}">
                <a16:creationId xmlns:a16="http://schemas.microsoft.com/office/drawing/2014/main" id="{D7EB3EF9-6DD3-407F-ACE0-6870B3672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32" y="1514201"/>
            <a:ext cx="5033743" cy="5033743"/>
          </a:xfrm>
          <a:prstGeom prst="rect">
            <a:avLst/>
          </a:prstGeom>
        </p:spPr>
      </p:pic>
      <p:pic>
        <p:nvPicPr>
          <p:cNvPr id="2" name="Onlinemedia 1" title="Provinciaal Veiligheidsinstituut Antwerpen: fijne verdeling staalwol.mp4">
            <a:hlinkClick r:id="" action="ppaction://media"/>
            <a:extLst>
              <a:ext uri="{FF2B5EF4-FFF2-40B4-BE49-F238E27FC236}">
                <a16:creationId xmlns:a16="http://schemas.microsoft.com/office/drawing/2014/main" id="{2913B7CF-DF2B-4995-8788-F7B4C7EBF30D}"/>
              </a:ext>
            </a:extLst>
          </p:cNvPr>
          <p:cNvPicPr>
            <a:picLocks noRot="1" noChangeAspect="1"/>
          </p:cNvPicPr>
          <p:nvPr>
            <a:videoFile r:link="rId1"/>
          </p:nvPr>
        </p:nvPicPr>
        <p:blipFill>
          <a:blip r:embed="rId5"/>
          <a:stretch>
            <a:fillRect/>
          </a:stretch>
        </p:blipFill>
        <p:spPr>
          <a:xfrm>
            <a:off x="5713863" y="1591744"/>
            <a:ext cx="6105098" cy="4912972"/>
          </a:xfrm>
          <a:prstGeom prst="rect">
            <a:avLst/>
          </a:prstGeom>
        </p:spPr>
      </p:pic>
    </p:spTree>
    <p:extLst>
      <p:ext uri="{BB962C8B-B14F-4D97-AF65-F5344CB8AC3E}">
        <p14:creationId xmlns:p14="http://schemas.microsoft.com/office/powerpoint/2010/main" val="167803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Afval</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orde</a:t>
            </a:r>
            <a:r>
              <a:rPr lang="en-US" sz="3000" kern="1200" dirty="0">
                <a:solidFill>
                  <a:schemeClr val="bg1"/>
                </a:solidFill>
                <a:latin typeface="+mj-lt"/>
                <a:ea typeface="+mj-ea"/>
                <a:cs typeface="+mj-cs"/>
              </a:rPr>
              <a:t> en </a:t>
            </a:r>
            <a:r>
              <a:rPr lang="en-US" sz="3000" kern="1200" dirty="0" err="1">
                <a:solidFill>
                  <a:schemeClr val="bg1"/>
                </a:solidFill>
                <a:latin typeface="+mj-lt"/>
                <a:ea typeface="+mj-ea"/>
                <a:cs typeface="+mj-cs"/>
              </a:rPr>
              <a:t>netheid</a:t>
            </a:r>
            <a:r>
              <a:rPr lang="en-US" sz="3000" kern="1200" dirty="0">
                <a:solidFill>
                  <a:schemeClr val="bg1"/>
                </a:solidFill>
                <a:latin typeface="+mj-lt"/>
                <a:ea typeface="+mj-ea"/>
                <a:cs typeface="+mj-cs"/>
              </a:rPr>
              <a:t> </a:t>
            </a:r>
          </a:p>
        </p:txBody>
      </p:sp>
      <p:pic>
        <p:nvPicPr>
          <p:cNvPr id="8" name="Picture 2" descr="Why are kids content to live in filthy rooms despite their parents nagging?  | Momaha | omaha.com">
            <a:extLst>
              <a:ext uri="{FF2B5EF4-FFF2-40B4-BE49-F238E27FC236}">
                <a16:creationId xmlns:a16="http://schemas.microsoft.com/office/drawing/2014/main" id="{9E4C9AAA-3DD3-492E-BC2E-B69787DFE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CE79D8D4-C24E-4AF5-9D14-906978B7F4E1}"/>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51736" y="357013"/>
            <a:ext cx="5546955" cy="3749040"/>
          </a:xfrm>
          <a:prstGeom prst="rect">
            <a:avLst/>
          </a:prstGeom>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dirty="0" err="1">
                <a:solidFill>
                  <a:schemeClr val="bg1"/>
                </a:solidFill>
              </a:rPr>
              <a:t>Rondslingerend</a:t>
            </a:r>
            <a:r>
              <a:rPr lang="en-US" sz="2000" dirty="0">
                <a:solidFill>
                  <a:schemeClr val="bg1"/>
                </a:solidFill>
              </a:rPr>
              <a:t> </a:t>
            </a:r>
            <a:r>
              <a:rPr lang="en-US" sz="2000" dirty="0" err="1">
                <a:solidFill>
                  <a:schemeClr val="bg1"/>
                </a:solidFill>
              </a:rPr>
              <a:t>materiaal</a:t>
            </a:r>
            <a:r>
              <a:rPr lang="en-US" sz="2000" dirty="0">
                <a:solidFill>
                  <a:schemeClr val="bg1"/>
                </a:solidFill>
              </a:rPr>
              <a:t>,</a:t>
            </a:r>
          </a:p>
          <a:p>
            <a:pPr indent="-228600">
              <a:buFont typeface="Arial" panose="020B0604020202020204" pitchFamily="34" charset="0"/>
              <a:buChar char="•"/>
            </a:pPr>
            <a:r>
              <a:rPr lang="en-US" sz="2000" dirty="0" err="1">
                <a:solidFill>
                  <a:schemeClr val="bg1"/>
                </a:solidFill>
              </a:rPr>
              <a:t>Materiaal</a:t>
            </a:r>
            <a:r>
              <a:rPr lang="en-US" sz="2000" dirty="0">
                <a:solidFill>
                  <a:schemeClr val="bg1"/>
                </a:solidFill>
              </a:rPr>
              <a:t> </a:t>
            </a:r>
            <a:r>
              <a:rPr lang="en-US" sz="2000" dirty="0" err="1">
                <a:solidFill>
                  <a:schemeClr val="bg1"/>
                </a:solidFill>
              </a:rPr>
              <a:t>dat</a:t>
            </a:r>
            <a:r>
              <a:rPr lang="en-US" sz="2000" dirty="0">
                <a:solidFill>
                  <a:schemeClr val="bg1"/>
                </a:solidFill>
              </a:rPr>
              <a:t> </a:t>
            </a:r>
            <a:r>
              <a:rPr lang="en-US" sz="2000" dirty="0" err="1">
                <a:solidFill>
                  <a:schemeClr val="bg1"/>
                </a:solidFill>
              </a:rPr>
              <a:t>niet</a:t>
            </a:r>
            <a:r>
              <a:rPr lang="en-US" sz="2000" dirty="0">
                <a:solidFill>
                  <a:schemeClr val="bg1"/>
                </a:solidFill>
              </a:rPr>
              <a:t> </a:t>
            </a:r>
            <a:r>
              <a:rPr lang="en-US" sz="2000" dirty="0" err="1">
                <a:solidFill>
                  <a:schemeClr val="bg1"/>
                </a:solidFill>
              </a:rPr>
              <a:t>bij</a:t>
            </a:r>
            <a:r>
              <a:rPr lang="en-US" sz="2000" dirty="0">
                <a:solidFill>
                  <a:schemeClr val="bg1"/>
                </a:solidFill>
              </a:rPr>
              <a:t> </a:t>
            </a:r>
            <a:r>
              <a:rPr lang="en-US" sz="2000" dirty="0" err="1">
                <a:solidFill>
                  <a:schemeClr val="bg1"/>
                </a:solidFill>
              </a:rPr>
              <a:t>elkaar</a:t>
            </a:r>
            <a:r>
              <a:rPr lang="en-US" sz="2000" dirty="0">
                <a:solidFill>
                  <a:schemeClr val="bg1"/>
                </a:solidFill>
              </a:rPr>
              <a:t> in de </a:t>
            </a:r>
            <a:r>
              <a:rPr lang="en-US" sz="2000" dirty="0" err="1">
                <a:solidFill>
                  <a:schemeClr val="bg1"/>
                </a:solidFill>
              </a:rPr>
              <a:t>buurt</a:t>
            </a:r>
            <a:r>
              <a:rPr lang="en-US" sz="2000" dirty="0">
                <a:solidFill>
                  <a:schemeClr val="bg1"/>
                </a:solidFill>
              </a:rPr>
              <a:t> </a:t>
            </a:r>
            <a:r>
              <a:rPr lang="en-US" sz="2000" dirty="0" err="1">
                <a:solidFill>
                  <a:schemeClr val="bg1"/>
                </a:solidFill>
              </a:rPr>
              <a:t>moet</a:t>
            </a:r>
            <a:r>
              <a:rPr lang="en-US" sz="2000" dirty="0">
                <a:solidFill>
                  <a:schemeClr val="bg1"/>
                </a:solidFill>
              </a:rPr>
              <a:t> </a:t>
            </a:r>
            <a:r>
              <a:rPr lang="en-US" sz="2000" dirty="0" err="1">
                <a:solidFill>
                  <a:schemeClr val="bg1"/>
                </a:solidFill>
              </a:rPr>
              <a:t>liggen</a:t>
            </a:r>
            <a:endParaRPr lang="en-US" sz="2000" dirty="0">
              <a:solidFill>
                <a:schemeClr val="bg1"/>
              </a:solidFill>
            </a:endParaRPr>
          </a:p>
          <a:p>
            <a:pPr indent="-228600">
              <a:buFont typeface="Arial" panose="020B0604020202020204" pitchFamily="34" charset="0"/>
              <a:buChar char="•"/>
            </a:pPr>
            <a:r>
              <a:rPr lang="en-US" sz="2000" dirty="0" err="1">
                <a:solidFill>
                  <a:schemeClr val="bg1"/>
                </a:solidFill>
              </a:rPr>
              <a:t>Niet</a:t>
            </a:r>
            <a:r>
              <a:rPr lang="en-US" sz="2000" dirty="0">
                <a:solidFill>
                  <a:schemeClr val="bg1"/>
                </a:solidFill>
              </a:rPr>
              <a:t> </a:t>
            </a:r>
            <a:r>
              <a:rPr lang="en-US" sz="2000" dirty="0" err="1">
                <a:solidFill>
                  <a:schemeClr val="bg1"/>
                </a:solidFill>
              </a:rPr>
              <a:t>enkel</a:t>
            </a:r>
            <a:r>
              <a:rPr lang="en-US" sz="2000" dirty="0">
                <a:solidFill>
                  <a:schemeClr val="bg1"/>
                </a:solidFill>
              </a:rPr>
              <a:t> </a:t>
            </a:r>
            <a:r>
              <a:rPr lang="en-US" sz="2000" dirty="0" err="1">
                <a:solidFill>
                  <a:schemeClr val="bg1"/>
                </a:solidFill>
              </a:rPr>
              <a:t>brandbaar</a:t>
            </a:r>
            <a:r>
              <a:rPr lang="en-US" sz="2000" dirty="0">
                <a:solidFill>
                  <a:schemeClr val="bg1"/>
                </a:solidFill>
              </a:rPr>
              <a:t> maar </a:t>
            </a:r>
            <a:r>
              <a:rPr lang="en-US" sz="2000" dirty="0" err="1">
                <a:solidFill>
                  <a:schemeClr val="bg1"/>
                </a:solidFill>
              </a:rPr>
              <a:t>ook</a:t>
            </a:r>
            <a:r>
              <a:rPr lang="en-US" sz="2000" dirty="0">
                <a:solidFill>
                  <a:schemeClr val="bg1"/>
                </a:solidFill>
              </a:rPr>
              <a:t> ‘hinder’ </a:t>
            </a:r>
            <a:r>
              <a:rPr lang="en-US" sz="2000" dirty="0" err="1">
                <a:solidFill>
                  <a:schemeClr val="bg1"/>
                </a:solidFill>
              </a:rPr>
              <a:t>bij</a:t>
            </a:r>
            <a:r>
              <a:rPr lang="en-US" sz="2000" dirty="0">
                <a:solidFill>
                  <a:schemeClr val="bg1"/>
                </a:solidFill>
              </a:rPr>
              <a:t> </a:t>
            </a:r>
            <a:r>
              <a:rPr lang="en-US" sz="2000" dirty="0" err="1">
                <a:solidFill>
                  <a:schemeClr val="bg1"/>
                </a:solidFill>
              </a:rPr>
              <a:t>verlaten</a:t>
            </a:r>
            <a:r>
              <a:rPr lang="en-US" sz="2000" dirty="0">
                <a:solidFill>
                  <a:schemeClr val="bg1"/>
                </a:solidFill>
              </a:rPr>
              <a:t> van </a:t>
            </a:r>
            <a:r>
              <a:rPr lang="en-US" sz="2000" dirty="0" err="1">
                <a:solidFill>
                  <a:schemeClr val="bg1"/>
                </a:solidFill>
              </a:rPr>
              <a:t>gebouw</a:t>
            </a:r>
            <a:r>
              <a:rPr lang="en-US" sz="2000" dirty="0">
                <a:solidFill>
                  <a:schemeClr val="bg1"/>
                </a:solidFill>
              </a:rPr>
              <a:t> </a:t>
            </a:r>
          </a:p>
        </p:txBody>
      </p:sp>
    </p:spTree>
    <p:extLst>
      <p:ext uri="{BB962C8B-B14F-4D97-AF65-F5344CB8AC3E}">
        <p14:creationId xmlns:p14="http://schemas.microsoft.com/office/powerpoint/2010/main" val="201671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Afval</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orde</a:t>
            </a:r>
            <a:r>
              <a:rPr lang="en-US" sz="3000" kern="1200" dirty="0">
                <a:solidFill>
                  <a:schemeClr val="bg1"/>
                </a:solidFill>
                <a:latin typeface="+mj-lt"/>
                <a:ea typeface="+mj-ea"/>
                <a:cs typeface="+mj-cs"/>
              </a:rPr>
              <a:t> en </a:t>
            </a:r>
            <a:r>
              <a:rPr lang="en-US" sz="3000" kern="1200" dirty="0" err="1">
                <a:solidFill>
                  <a:schemeClr val="bg1"/>
                </a:solidFill>
                <a:latin typeface="+mj-lt"/>
                <a:ea typeface="+mj-ea"/>
                <a:cs typeface="+mj-cs"/>
              </a:rPr>
              <a:t>netheid</a:t>
            </a:r>
            <a:r>
              <a:rPr lang="en-US" sz="3000" kern="1200" dirty="0">
                <a:solidFill>
                  <a:schemeClr val="bg1"/>
                </a:solidFill>
                <a:latin typeface="+mj-lt"/>
                <a:ea typeface="+mj-ea"/>
                <a:cs typeface="+mj-cs"/>
              </a:rPr>
              <a:t> </a:t>
            </a:r>
          </a:p>
        </p:txBody>
      </p:sp>
      <p:pic>
        <p:nvPicPr>
          <p:cNvPr id="8" name="Picture 2" descr="Why are kids content to live in filthy rooms despite their parents nagging?  | Momaha | omaha.com">
            <a:extLst>
              <a:ext uri="{FF2B5EF4-FFF2-40B4-BE49-F238E27FC236}">
                <a16:creationId xmlns:a16="http://schemas.microsoft.com/office/drawing/2014/main" id="{9E4C9AAA-3DD3-492E-BC2E-B69787DFE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CE79D8D4-C24E-4AF5-9D14-906978B7F4E1}"/>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51736" y="357013"/>
            <a:ext cx="5546955" cy="3749040"/>
          </a:xfrm>
          <a:prstGeom prst="rect">
            <a:avLst/>
          </a:prstGeom>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dirty="0" err="1">
                <a:solidFill>
                  <a:schemeClr val="bg1"/>
                </a:solidFill>
              </a:rPr>
              <a:t>Hebben</a:t>
            </a:r>
            <a:r>
              <a:rPr lang="en-US" sz="2000" dirty="0">
                <a:solidFill>
                  <a:schemeClr val="bg1"/>
                </a:solidFill>
              </a:rPr>
              <a:t> </a:t>
            </a:r>
            <a:r>
              <a:rPr lang="en-US" sz="2000" dirty="0" err="1">
                <a:solidFill>
                  <a:schemeClr val="bg1"/>
                </a:solidFill>
              </a:rPr>
              <a:t>jullie</a:t>
            </a:r>
            <a:r>
              <a:rPr lang="en-US" sz="2000" dirty="0">
                <a:solidFill>
                  <a:schemeClr val="bg1"/>
                </a:solidFill>
              </a:rPr>
              <a:t> </a:t>
            </a:r>
            <a:r>
              <a:rPr lang="en-US" sz="2000" dirty="0" err="1">
                <a:solidFill>
                  <a:schemeClr val="bg1"/>
                </a:solidFill>
              </a:rPr>
              <a:t>soms</a:t>
            </a:r>
            <a:r>
              <a:rPr lang="en-US" sz="2000" dirty="0">
                <a:solidFill>
                  <a:schemeClr val="bg1"/>
                </a:solidFill>
              </a:rPr>
              <a:t> </a:t>
            </a:r>
            <a:r>
              <a:rPr lang="en-US" sz="2000" dirty="0" err="1">
                <a:solidFill>
                  <a:schemeClr val="bg1"/>
                </a:solidFill>
              </a:rPr>
              <a:t>ook</a:t>
            </a:r>
            <a:r>
              <a:rPr lang="en-US" sz="2000" dirty="0">
                <a:solidFill>
                  <a:schemeClr val="bg1"/>
                </a:solidFill>
              </a:rPr>
              <a:t> </a:t>
            </a:r>
            <a:r>
              <a:rPr lang="en-US" sz="2000" dirty="0" err="1">
                <a:solidFill>
                  <a:schemeClr val="bg1"/>
                </a:solidFill>
              </a:rPr>
              <a:t>rondslingerend</a:t>
            </a:r>
            <a:r>
              <a:rPr lang="en-US" sz="2000" dirty="0">
                <a:solidFill>
                  <a:schemeClr val="bg1"/>
                </a:solidFill>
              </a:rPr>
              <a:t> material?</a:t>
            </a:r>
          </a:p>
          <a:p>
            <a:pPr indent="-228600">
              <a:buFont typeface="Arial" panose="020B0604020202020204" pitchFamily="34" charset="0"/>
              <a:buChar char="•"/>
            </a:pPr>
            <a:r>
              <a:rPr lang="en-US" sz="2000" dirty="0" err="1">
                <a:solidFill>
                  <a:schemeClr val="bg1"/>
                </a:solidFill>
              </a:rPr>
              <a:t>Staat</a:t>
            </a:r>
            <a:r>
              <a:rPr lang="en-US" sz="2000" dirty="0">
                <a:solidFill>
                  <a:schemeClr val="bg1"/>
                </a:solidFill>
              </a:rPr>
              <a:t> er </a:t>
            </a:r>
            <a:r>
              <a:rPr lang="en-US" sz="2000" dirty="0" err="1">
                <a:solidFill>
                  <a:schemeClr val="bg1"/>
                </a:solidFill>
              </a:rPr>
              <a:t>soms</a:t>
            </a:r>
            <a:r>
              <a:rPr lang="en-US" sz="2000" dirty="0">
                <a:solidFill>
                  <a:schemeClr val="bg1"/>
                </a:solidFill>
              </a:rPr>
              <a:t> </a:t>
            </a:r>
            <a:r>
              <a:rPr lang="en-US" sz="2000" dirty="0" err="1">
                <a:solidFill>
                  <a:schemeClr val="bg1"/>
                </a:solidFill>
              </a:rPr>
              <a:t>iets</a:t>
            </a:r>
            <a:r>
              <a:rPr lang="en-US" sz="2000" dirty="0">
                <a:solidFill>
                  <a:schemeClr val="bg1"/>
                </a:solidFill>
              </a:rPr>
              <a:t> </a:t>
            </a:r>
            <a:r>
              <a:rPr lang="en-US" sz="2000" dirty="0" err="1">
                <a:solidFill>
                  <a:schemeClr val="bg1"/>
                </a:solidFill>
              </a:rPr>
              <a:t>voor</a:t>
            </a:r>
            <a:r>
              <a:rPr lang="en-US" sz="2000" dirty="0">
                <a:solidFill>
                  <a:schemeClr val="bg1"/>
                </a:solidFill>
              </a:rPr>
              <a:t> </a:t>
            </a:r>
            <a:r>
              <a:rPr lang="en-US" sz="2000" dirty="0" err="1">
                <a:solidFill>
                  <a:schemeClr val="bg1"/>
                </a:solidFill>
              </a:rPr>
              <a:t>jullie</a:t>
            </a:r>
            <a:r>
              <a:rPr lang="en-US" sz="2000" dirty="0">
                <a:solidFill>
                  <a:schemeClr val="bg1"/>
                </a:solidFill>
              </a:rPr>
              <a:t> </a:t>
            </a:r>
            <a:r>
              <a:rPr lang="en-US" sz="2000" dirty="0" err="1">
                <a:solidFill>
                  <a:schemeClr val="bg1"/>
                </a:solidFill>
              </a:rPr>
              <a:t>versperd</a:t>
            </a:r>
            <a:r>
              <a:rPr lang="en-US" sz="2000" dirty="0">
                <a:solidFill>
                  <a:schemeClr val="bg1"/>
                </a:solidFill>
              </a:rPr>
              <a:t> </a:t>
            </a:r>
            <a:r>
              <a:rPr lang="en-US" sz="2000" dirty="0" err="1">
                <a:solidFill>
                  <a:schemeClr val="bg1"/>
                </a:solidFill>
              </a:rPr>
              <a:t>voor</a:t>
            </a:r>
            <a:r>
              <a:rPr lang="en-US" sz="2000" dirty="0">
                <a:solidFill>
                  <a:schemeClr val="bg1"/>
                </a:solidFill>
              </a:rPr>
              <a:t> de </a:t>
            </a:r>
            <a:r>
              <a:rPr lang="en-US" sz="2000" dirty="0" err="1">
                <a:solidFill>
                  <a:schemeClr val="bg1"/>
                </a:solidFill>
              </a:rPr>
              <a:t>nooduitgang</a:t>
            </a:r>
            <a:r>
              <a:rPr lang="en-US" sz="2000" dirty="0">
                <a:solidFill>
                  <a:schemeClr val="bg1"/>
                </a:solidFill>
              </a:rPr>
              <a:t>?</a:t>
            </a:r>
          </a:p>
          <a:p>
            <a:pPr indent="-228600">
              <a:buFont typeface="Arial" panose="020B0604020202020204" pitchFamily="34" charset="0"/>
              <a:buChar char="•"/>
            </a:pPr>
            <a:r>
              <a:rPr lang="en-US" sz="2000" dirty="0">
                <a:solidFill>
                  <a:schemeClr val="bg1"/>
                </a:solidFill>
              </a:rPr>
              <a:t>Wat </a:t>
            </a:r>
            <a:r>
              <a:rPr lang="en-US" sz="2000" dirty="0" err="1">
                <a:solidFill>
                  <a:schemeClr val="bg1"/>
                </a:solidFill>
              </a:rPr>
              <a:t>zou</a:t>
            </a:r>
            <a:r>
              <a:rPr lang="en-US" sz="2000" dirty="0">
                <a:solidFill>
                  <a:schemeClr val="bg1"/>
                </a:solidFill>
              </a:rPr>
              <a:t> je </a:t>
            </a:r>
            <a:r>
              <a:rPr lang="en-US" sz="2000" dirty="0" err="1">
                <a:solidFill>
                  <a:schemeClr val="bg1"/>
                </a:solidFill>
              </a:rPr>
              <a:t>doen</a:t>
            </a:r>
            <a:r>
              <a:rPr lang="en-US" sz="2000" dirty="0">
                <a:solidFill>
                  <a:schemeClr val="bg1"/>
                </a:solidFill>
              </a:rPr>
              <a:t> om </a:t>
            </a:r>
            <a:r>
              <a:rPr lang="en-US" sz="2000" dirty="0" err="1">
                <a:solidFill>
                  <a:schemeClr val="bg1"/>
                </a:solidFill>
              </a:rPr>
              <a:t>deze</a:t>
            </a:r>
            <a:r>
              <a:rPr lang="en-US" sz="2000" dirty="0">
                <a:solidFill>
                  <a:schemeClr val="bg1"/>
                </a:solidFill>
              </a:rPr>
              <a:t> </a:t>
            </a:r>
            <a:r>
              <a:rPr lang="en-US" sz="2000" dirty="0" err="1">
                <a:solidFill>
                  <a:schemeClr val="bg1"/>
                </a:solidFill>
              </a:rPr>
              <a:t>situatie</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voorkomen</a:t>
            </a:r>
            <a:r>
              <a:rPr lang="en-US" sz="2000" dirty="0">
                <a:solidFill>
                  <a:schemeClr val="bg1"/>
                </a:solidFill>
              </a:rPr>
              <a:t>?</a:t>
            </a:r>
          </a:p>
        </p:txBody>
      </p:sp>
      <p:pic>
        <p:nvPicPr>
          <p:cNvPr id="10" name="Graphic 9" descr="Badge vraagteken silhouet">
            <a:extLst>
              <a:ext uri="{FF2B5EF4-FFF2-40B4-BE49-F238E27FC236}">
                <a16:creationId xmlns:a16="http://schemas.microsoft.com/office/drawing/2014/main" id="{51E90629-E385-48E8-A561-4198CBC6B7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3720992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C3110-2084-4FCD-B325-73FDF60FF968}"/>
              </a:ext>
            </a:extLst>
          </p:cNvPr>
          <p:cNvSpPr>
            <a:spLocks noGrp="1"/>
          </p:cNvSpPr>
          <p:nvPr>
            <p:ph type="title"/>
          </p:nvPr>
        </p:nvSpPr>
        <p:spPr/>
        <p:txBody>
          <a:bodyPr/>
          <a:lstStyle/>
          <a:p>
            <a:r>
              <a:rPr lang="nl-NL" dirty="0"/>
              <a:t>Wat komt er aan bod in deze vorming?</a:t>
            </a:r>
          </a:p>
        </p:txBody>
      </p:sp>
      <p:sp>
        <p:nvSpPr>
          <p:cNvPr id="3" name="Tijdelijke aanduiding voor inhoud 2">
            <a:extLst>
              <a:ext uri="{FF2B5EF4-FFF2-40B4-BE49-F238E27FC236}">
                <a16:creationId xmlns:a16="http://schemas.microsoft.com/office/drawing/2014/main" id="{BF09F42C-06E0-4B0E-BDF5-4DBC10849826}"/>
              </a:ext>
            </a:extLst>
          </p:cNvPr>
          <p:cNvSpPr>
            <a:spLocks noGrp="1"/>
          </p:cNvSpPr>
          <p:nvPr>
            <p:ph idx="1"/>
          </p:nvPr>
        </p:nvSpPr>
        <p:spPr/>
        <p:txBody>
          <a:bodyPr vert="horz" lIns="91440" tIns="45720" rIns="91440" bIns="45720" rtlCol="0" anchor="t">
            <a:normAutofit/>
          </a:bodyPr>
          <a:lstStyle/>
          <a:p>
            <a:r>
              <a:rPr lang="nl-NL" dirty="0"/>
              <a:t>Wat mag je WEL verwachten</a:t>
            </a:r>
          </a:p>
          <a:p>
            <a:pPr lvl="1" indent="-448945"/>
            <a:r>
              <a:rPr lang="nl-NL" dirty="0"/>
              <a:t>Wat moet ik weten om brandveilig te handelen in de lokalen</a:t>
            </a:r>
          </a:p>
          <a:p>
            <a:pPr lvl="1" indent="-448945"/>
            <a:r>
              <a:rPr lang="nl-NL" dirty="0"/>
              <a:t>Welke zaken moet ik 'herkennen'</a:t>
            </a:r>
          </a:p>
          <a:p>
            <a:pPr lvl="1" indent="-448945"/>
            <a:r>
              <a:rPr lang="nl-NL" dirty="0"/>
              <a:t>Wat kan ik doen als er zich een noodsituatie voordoet</a:t>
            </a:r>
            <a:br>
              <a:rPr lang="nl-NL" dirty="0"/>
            </a:br>
            <a:r>
              <a:rPr lang="nl-NL" dirty="0"/>
              <a:t>-&gt; voor iedereen die met kinderen en jongeren aan de slag gaat</a:t>
            </a:r>
          </a:p>
          <a:p>
            <a:r>
              <a:rPr lang="nl-NL" dirty="0"/>
              <a:t>Wat mag je NIET verwachten</a:t>
            </a:r>
          </a:p>
          <a:p>
            <a:pPr lvl="1" indent="-448945"/>
            <a:r>
              <a:rPr lang="nl-NL" dirty="0"/>
              <a:t>Is ons lokaal helemaal brandveilig ? Inrichting, keuringen, …</a:t>
            </a:r>
          </a:p>
          <a:p>
            <a:pPr lvl="1" indent="-448945"/>
            <a:r>
              <a:rPr lang="nl-NL" dirty="0"/>
              <a:t>Specifieke situaties verbonden aan bv op kamp gaan, een evenement of een fuif, ...</a:t>
            </a:r>
          </a:p>
          <a:p>
            <a:pPr lvl="1" indent="-448945"/>
            <a:r>
              <a:rPr lang="nl-NL" dirty="0"/>
              <a:t>Het is geen blusopleiding</a:t>
            </a:r>
          </a:p>
        </p:txBody>
      </p:sp>
    </p:spTree>
    <p:extLst>
      <p:ext uri="{BB962C8B-B14F-4D97-AF65-F5344CB8AC3E}">
        <p14:creationId xmlns:p14="http://schemas.microsoft.com/office/powerpoint/2010/main" val="1680316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gebeurt</a:t>
            </a:r>
            <a:r>
              <a:rPr lang="en-US" sz="3200" kern="1200" dirty="0">
                <a:solidFill>
                  <a:schemeClr val="bg1"/>
                </a:solidFill>
                <a:latin typeface="+mj-lt"/>
                <a:ea typeface="+mj-ea"/>
                <a:cs typeface="+mj-cs"/>
              </a:rPr>
              <a:t> er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 en op de </a:t>
            </a:r>
            <a:r>
              <a:rPr lang="en-US" sz="3200" kern="1200" dirty="0" err="1">
                <a:solidFill>
                  <a:schemeClr val="bg1"/>
                </a:solidFill>
                <a:latin typeface="+mj-lt"/>
                <a:ea typeface="+mj-ea"/>
                <a:cs typeface="+mj-cs"/>
              </a:rPr>
              <a:t>foto</a:t>
            </a:r>
            <a:r>
              <a:rPr lang="en-US" sz="3200" kern="1200" dirty="0">
                <a:solidFill>
                  <a:schemeClr val="bg1"/>
                </a:solidFill>
                <a:latin typeface="+mj-lt"/>
                <a:ea typeface="+mj-ea"/>
                <a:cs typeface="+mj-cs"/>
              </a:rPr>
              <a:t>? </a:t>
            </a:r>
          </a:p>
        </p:txBody>
      </p:sp>
      <p:pic>
        <p:nvPicPr>
          <p:cNvPr id="10" name="Afbeelding 9">
            <a:extLst>
              <a:ext uri="{FF2B5EF4-FFF2-40B4-BE49-F238E27FC236}">
                <a16:creationId xmlns:a16="http://schemas.microsoft.com/office/drawing/2014/main" id="{90DD6105-567C-4687-AFDD-F871DD4F9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7193" y="2152650"/>
            <a:ext cx="5159375" cy="3433330"/>
          </a:xfrm>
          <a:prstGeom prst="rect">
            <a:avLst/>
          </a:prstGeom>
        </p:spPr>
      </p:pic>
      <p:pic>
        <p:nvPicPr>
          <p:cNvPr id="3" name="ASC FORMATION PSSop LinkedIn Nos formations sont aussi const">
            <a:hlinkClick r:id="" action="ppaction://media"/>
            <a:extLst>
              <a:ext uri="{FF2B5EF4-FFF2-40B4-BE49-F238E27FC236}">
                <a16:creationId xmlns:a16="http://schemas.microsoft.com/office/drawing/2014/main" id="{73764D08-6B15-45A5-9F4F-0810208BC1B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4757" y="2152650"/>
            <a:ext cx="6104890" cy="3433330"/>
          </a:xfrm>
          <a:prstGeom prst="rect">
            <a:avLst/>
          </a:prstGeom>
        </p:spPr>
      </p:pic>
    </p:spTree>
    <p:extLst>
      <p:ext uri="{BB962C8B-B14F-4D97-AF65-F5344CB8AC3E}">
        <p14:creationId xmlns:p14="http://schemas.microsoft.com/office/powerpoint/2010/main" val="1254115227"/>
      </p:ext>
    </p:extLst>
  </p:cSld>
  <p:clrMapOvr>
    <a:masterClrMapping/>
  </p:clrMapOvr>
  <mc:AlternateContent xmlns:mc="http://schemas.openxmlformats.org/markup-compatibility/2006" xmlns:p14="http://schemas.microsoft.com/office/powerpoint/2010/main">
    <mc:Choice Requires="p14">
      <p:transition spd="slow" p14:dur="2000" advTm="17200"/>
    </mc:Choice>
    <mc:Fallback xmlns="">
      <p:transition spd="slow" advTm="1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Elektriciteit </a:t>
            </a:r>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err="1">
                <a:solidFill>
                  <a:schemeClr val="bg1"/>
                </a:solidFill>
              </a:rPr>
              <a:t>Loshangende</a:t>
            </a:r>
            <a:r>
              <a:rPr lang="en-US" sz="2200">
                <a:solidFill>
                  <a:schemeClr val="bg1"/>
                </a:solidFill>
              </a:rPr>
              <a:t> </a:t>
            </a:r>
            <a:r>
              <a:rPr lang="en-US" sz="2200" err="1">
                <a:solidFill>
                  <a:schemeClr val="bg1"/>
                </a:solidFill>
              </a:rPr>
              <a:t>kabels</a:t>
            </a:r>
            <a:r>
              <a:rPr lang="en-US" sz="2200">
                <a:solidFill>
                  <a:schemeClr val="bg1"/>
                </a:solidFill>
              </a:rPr>
              <a:t> en </a:t>
            </a:r>
            <a:r>
              <a:rPr lang="en-US" sz="2200" err="1">
                <a:solidFill>
                  <a:schemeClr val="bg1"/>
                </a:solidFill>
              </a:rPr>
              <a:t>stopcontacten</a:t>
            </a:r>
            <a:endParaRPr lang="en-US" sz="2200">
              <a:solidFill>
                <a:schemeClr val="bg1"/>
              </a:solidFill>
            </a:endParaRPr>
          </a:p>
          <a:p>
            <a:pPr indent="-228600">
              <a:buFont typeface="Arial" panose="020B0604020202020204" pitchFamily="34" charset="0"/>
              <a:buChar char="•"/>
            </a:pPr>
            <a:r>
              <a:rPr lang="en-US" sz="2200" err="1">
                <a:solidFill>
                  <a:schemeClr val="bg1"/>
                </a:solidFill>
              </a:rPr>
              <a:t>Kabels</a:t>
            </a:r>
            <a:r>
              <a:rPr lang="en-US" sz="2200">
                <a:solidFill>
                  <a:schemeClr val="bg1"/>
                </a:solidFill>
              </a:rPr>
              <a:t> in de </a:t>
            </a:r>
            <a:r>
              <a:rPr lang="en-US" sz="2200" err="1">
                <a:solidFill>
                  <a:schemeClr val="bg1"/>
                </a:solidFill>
              </a:rPr>
              <a:t>buurt</a:t>
            </a:r>
            <a:r>
              <a:rPr lang="en-US" sz="2200">
                <a:solidFill>
                  <a:schemeClr val="bg1"/>
                </a:solidFill>
              </a:rPr>
              <a:t> van water</a:t>
            </a:r>
          </a:p>
          <a:p>
            <a:pPr indent="-228600">
              <a:buFont typeface="Arial" panose="020B0604020202020204" pitchFamily="34" charset="0"/>
              <a:buChar char="•"/>
            </a:pPr>
            <a:r>
              <a:rPr lang="en-US" sz="2200" err="1">
                <a:solidFill>
                  <a:schemeClr val="bg1"/>
                </a:solidFill>
              </a:rPr>
              <a:t>Overbelasting</a:t>
            </a:r>
            <a:r>
              <a:rPr lang="en-US" sz="2200">
                <a:solidFill>
                  <a:schemeClr val="bg1"/>
                </a:solidFill>
              </a:rPr>
              <a:t> </a:t>
            </a:r>
          </a:p>
          <a:p>
            <a:pPr marL="0" indent="-228600">
              <a:buFont typeface="Arial" panose="020B0604020202020204" pitchFamily="34" charset="0"/>
              <a:buChar char="•"/>
            </a:pPr>
            <a:endParaRPr lang="en-US" sz="2200">
              <a:solidFill>
                <a:schemeClr val="bg1"/>
              </a:solidFill>
            </a:endParaRPr>
          </a:p>
        </p:txBody>
      </p:sp>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spTree>
    <p:extLst>
      <p:ext uri="{BB962C8B-B14F-4D97-AF65-F5344CB8AC3E}">
        <p14:creationId xmlns:p14="http://schemas.microsoft.com/office/powerpoint/2010/main" val="533597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Elektriciteit </a:t>
            </a:r>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dirty="0" err="1">
                <a:solidFill>
                  <a:schemeClr val="bg1"/>
                </a:solidFill>
              </a:rPr>
              <a:t>Loshangende</a:t>
            </a:r>
            <a:r>
              <a:rPr lang="en-US" sz="2200" dirty="0">
                <a:solidFill>
                  <a:schemeClr val="bg1"/>
                </a:solidFill>
              </a:rPr>
              <a:t> </a:t>
            </a:r>
            <a:r>
              <a:rPr lang="en-US" sz="2200" dirty="0" err="1">
                <a:solidFill>
                  <a:schemeClr val="bg1"/>
                </a:solidFill>
              </a:rPr>
              <a:t>kabels</a:t>
            </a:r>
            <a:r>
              <a:rPr lang="en-US" sz="2200" dirty="0">
                <a:solidFill>
                  <a:schemeClr val="bg1"/>
                </a:solidFill>
              </a:rPr>
              <a:t> en </a:t>
            </a:r>
            <a:r>
              <a:rPr lang="en-US" sz="2200" dirty="0" err="1">
                <a:solidFill>
                  <a:schemeClr val="bg1"/>
                </a:solidFill>
              </a:rPr>
              <a:t>stopcontacten</a:t>
            </a:r>
            <a:endParaRPr lang="en-US" sz="2200" dirty="0">
              <a:solidFill>
                <a:schemeClr val="bg1"/>
              </a:solidFill>
            </a:endParaRPr>
          </a:p>
          <a:p>
            <a:pPr indent="-228600">
              <a:buFont typeface="Arial" panose="020B0604020202020204" pitchFamily="34" charset="0"/>
              <a:buChar char="•"/>
            </a:pPr>
            <a:r>
              <a:rPr lang="en-US" sz="2200" dirty="0" err="1">
                <a:solidFill>
                  <a:schemeClr val="bg1"/>
                </a:solidFill>
              </a:rPr>
              <a:t>Kabels</a:t>
            </a:r>
            <a:r>
              <a:rPr lang="en-US" sz="2200" dirty="0">
                <a:solidFill>
                  <a:schemeClr val="bg1"/>
                </a:solidFill>
              </a:rPr>
              <a:t> in de </a:t>
            </a:r>
            <a:r>
              <a:rPr lang="en-US" sz="2200" dirty="0" err="1">
                <a:solidFill>
                  <a:schemeClr val="bg1"/>
                </a:solidFill>
              </a:rPr>
              <a:t>buurt</a:t>
            </a:r>
            <a:r>
              <a:rPr lang="en-US" sz="2200" dirty="0">
                <a:solidFill>
                  <a:schemeClr val="bg1"/>
                </a:solidFill>
              </a:rPr>
              <a:t> van water</a:t>
            </a:r>
          </a:p>
          <a:p>
            <a:pPr indent="-228600">
              <a:buFont typeface="Arial" panose="020B0604020202020204" pitchFamily="34" charset="0"/>
              <a:buChar char="•"/>
            </a:pPr>
            <a:r>
              <a:rPr lang="en-US" sz="2200" dirty="0" err="1">
                <a:solidFill>
                  <a:schemeClr val="bg1"/>
                </a:solidFill>
              </a:rPr>
              <a:t>Overbelasting</a:t>
            </a:r>
            <a:r>
              <a:rPr lang="en-US" sz="2200" dirty="0">
                <a:solidFill>
                  <a:schemeClr val="bg1"/>
                </a:solidFill>
              </a:rPr>
              <a:t> </a:t>
            </a:r>
          </a:p>
          <a:p>
            <a:pPr marL="0" indent="-228600">
              <a:buFont typeface="Arial" panose="020B0604020202020204" pitchFamily="34" charset="0"/>
              <a:buChar char="•"/>
            </a:pPr>
            <a:endParaRPr lang="en-US" sz="2200" dirty="0">
              <a:solidFill>
                <a:schemeClr val="bg1"/>
              </a:solidFill>
            </a:endParaRPr>
          </a:p>
        </p:txBody>
      </p:sp>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pic>
        <p:nvPicPr>
          <p:cNvPr id="8" name="Graphic 7" descr="Badge vraagteken silhouet">
            <a:extLst>
              <a:ext uri="{FF2B5EF4-FFF2-40B4-BE49-F238E27FC236}">
                <a16:creationId xmlns:a16="http://schemas.microsoft.com/office/drawing/2014/main" id="{4C6DBEBE-0DD5-473A-B10D-E45569DAF4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358367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gebeurt</a:t>
            </a:r>
            <a:r>
              <a:rPr lang="en-US" sz="3200" kern="1200" dirty="0">
                <a:solidFill>
                  <a:schemeClr val="bg1"/>
                </a:solidFill>
                <a:latin typeface="+mj-lt"/>
                <a:ea typeface="+mj-ea"/>
                <a:cs typeface="+mj-cs"/>
              </a:rPr>
              <a:t> er in </a:t>
            </a:r>
            <a:r>
              <a:rPr lang="en-US" sz="3200" kern="1200" dirty="0" err="1">
                <a:solidFill>
                  <a:schemeClr val="bg1"/>
                </a:solidFill>
                <a:latin typeface="+mj-lt"/>
                <a:ea typeface="+mj-ea"/>
                <a:cs typeface="+mj-cs"/>
              </a:rPr>
              <a:t>deze</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filmpjes</a:t>
            </a:r>
            <a:r>
              <a:rPr lang="en-US" sz="3200" kern="1200" dirty="0">
                <a:solidFill>
                  <a:schemeClr val="bg1"/>
                </a:solidFill>
                <a:latin typeface="+mj-lt"/>
                <a:ea typeface="+mj-ea"/>
                <a:cs typeface="+mj-cs"/>
              </a:rPr>
              <a:t>? </a:t>
            </a:r>
          </a:p>
        </p:txBody>
      </p:sp>
      <p:pic>
        <p:nvPicPr>
          <p:cNvPr id="3" name="VID_20220115_130502">
            <a:hlinkClick r:id="" action="ppaction://media"/>
            <a:extLst>
              <a:ext uri="{FF2B5EF4-FFF2-40B4-BE49-F238E27FC236}">
                <a16:creationId xmlns:a16="http://schemas.microsoft.com/office/drawing/2014/main" id="{B1F5C8E0-8E88-4D21-BE3E-F7E98C78B6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12499"/>
          <a:stretch/>
        </p:blipFill>
        <p:spPr>
          <a:xfrm>
            <a:off x="8121432" y="1684930"/>
            <a:ext cx="2933255" cy="4562924"/>
          </a:xfrm>
          <a:prstGeom prst="rect">
            <a:avLst/>
          </a:prstGeom>
        </p:spPr>
      </p:pic>
      <p:pic>
        <p:nvPicPr>
          <p:cNvPr id="6" name="Onlinemedia 5" title="Waarom waxinelichtjes niet onderschat moeten worden">
            <a:hlinkClick r:id="" action="ppaction://media"/>
            <a:extLst>
              <a:ext uri="{FF2B5EF4-FFF2-40B4-BE49-F238E27FC236}">
                <a16:creationId xmlns:a16="http://schemas.microsoft.com/office/drawing/2014/main" id="{E842231F-DD99-4637-BF0A-E67108BEBC38}"/>
              </a:ext>
            </a:extLst>
          </p:cNvPr>
          <p:cNvPicPr>
            <a:picLocks noRot="1" noChangeAspect="1"/>
          </p:cNvPicPr>
          <p:nvPr>
            <a:videoFile r:link="rId3"/>
          </p:nvPr>
        </p:nvPicPr>
        <p:blipFill>
          <a:blip r:embed="rId7"/>
          <a:stretch>
            <a:fillRect/>
          </a:stretch>
        </p:blipFill>
        <p:spPr>
          <a:xfrm>
            <a:off x="838200" y="1684930"/>
            <a:ext cx="6395113" cy="4796335"/>
          </a:xfrm>
          <a:prstGeom prst="rect">
            <a:avLst/>
          </a:prstGeom>
        </p:spPr>
      </p:pic>
    </p:spTree>
    <p:extLst>
      <p:ext uri="{BB962C8B-B14F-4D97-AF65-F5344CB8AC3E}">
        <p14:creationId xmlns:p14="http://schemas.microsoft.com/office/powerpoint/2010/main" val="124889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Kaarsen</a:t>
            </a:r>
            <a:r>
              <a:rPr lang="en-US" sz="3000" kern="1200" dirty="0">
                <a:solidFill>
                  <a:schemeClr val="bg1"/>
                </a:solidFill>
                <a:latin typeface="+mj-lt"/>
                <a:ea typeface="+mj-ea"/>
                <a:cs typeface="+mj-cs"/>
              </a:rPr>
              <a:t>, </a:t>
            </a:r>
            <a:r>
              <a:rPr lang="en-US" sz="3000" kern="1200" dirty="0" err="1">
                <a:solidFill>
                  <a:schemeClr val="bg1"/>
                </a:solidFill>
                <a:latin typeface="+mj-lt"/>
                <a:ea typeface="+mj-ea"/>
                <a:cs typeface="+mj-cs"/>
              </a:rPr>
              <a:t>fakkels</a:t>
            </a:r>
            <a:r>
              <a:rPr lang="en-US" sz="3000" kern="1200" dirty="0">
                <a:solidFill>
                  <a:schemeClr val="bg1"/>
                </a:solidFill>
                <a:latin typeface="+mj-lt"/>
                <a:ea typeface="+mj-ea"/>
                <a:cs typeface="+mj-cs"/>
              </a:rPr>
              <a:t> en </a:t>
            </a:r>
            <a:r>
              <a:rPr lang="en-US" sz="3000" kern="1200" dirty="0" err="1">
                <a:solidFill>
                  <a:schemeClr val="bg1"/>
                </a:solidFill>
                <a:latin typeface="+mj-lt"/>
                <a:ea typeface="+mj-ea"/>
                <a:cs typeface="+mj-cs"/>
              </a:rPr>
              <a:t>theelichtjes</a:t>
            </a:r>
            <a:r>
              <a:rPr lang="en-US" sz="3000" kern="1200" dirty="0">
                <a:solidFill>
                  <a:schemeClr val="bg1"/>
                </a:solidFill>
                <a:latin typeface="+mj-lt"/>
                <a:ea typeface="+mj-ea"/>
                <a:cs typeface="+mj-cs"/>
              </a:rPr>
              <a:t> </a:t>
            </a:r>
          </a:p>
        </p:txBody>
      </p:sp>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200" dirty="0">
                <a:solidFill>
                  <a:schemeClr val="bg1"/>
                </a:solidFill>
              </a:rPr>
              <a:t>Laat nooit onbewaakt achter</a:t>
            </a:r>
          </a:p>
          <a:p>
            <a:pPr indent="-228600">
              <a:buFont typeface="Arial" panose="020B0604020202020204" pitchFamily="34" charset="0"/>
              <a:buChar char="•"/>
            </a:pPr>
            <a:r>
              <a:rPr lang="nl-NL" sz="2200" dirty="0">
                <a:solidFill>
                  <a:schemeClr val="bg1"/>
                </a:solidFill>
              </a:rPr>
              <a:t>Let op met grote hoeveelheden kaarsen/vlammen</a:t>
            </a:r>
          </a:p>
          <a:p>
            <a:pPr marL="0" indent="-228600">
              <a:buFont typeface="Arial" panose="020B0604020202020204" pitchFamily="34" charset="0"/>
              <a:buChar char="•"/>
            </a:pPr>
            <a:endParaRPr lang="en-US" sz="2200" dirty="0">
              <a:solidFill>
                <a:schemeClr val="bg1"/>
              </a:solidFill>
            </a:endParaRPr>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spTree>
    <p:extLst>
      <p:ext uri="{BB962C8B-B14F-4D97-AF65-F5344CB8AC3E}">
        <p14:creationId xmlns:p14="http://schemas.microsoft.com/office/powerpoint/2010/main" val="1171854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Kaarsen</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fakkels</a:t>
            </a:r>
            <a:r>
              <a:rPr lang="en-US" sz="3000" kern="1200" dirty="0">
                <a:solidFill>
                  <a:schemeClr val="bg1"/>
                </a:solidFill>
                <a:latin typeface="+mj-lt"/>
                <a:ea typeface="+mj-ea"/>
                <a:cs typeface="+mj-cs"/>
              </a:rPr>
              <a:t> en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theelichtjes</a:t>
            </a:r>
            <a:r>
              <a:rPr lang="en-US" sz="3000" kern="1200" dirty="0">
                <a:solidFill>
                  <a:schemeClr val="bg1"/>
                </a:solidFill>
                <a:latin typeface="+mj-lt"/>
                <a:ea typeface="+mj-ea"/>
                <a:cs typeface="+mj-cs"/>
              </a:rPr>
              <a:t> </a:t>
            </a:r>
          </a:p>
        </p:txBody>
      </p:sp>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fontScale="92500"/>
          </a:bodyPr>
          <a:lstStyle/>
          <a:p>
            <a:pPr indent="-228600">
              <a:buFont typeface="Arial" panose="020B0604020202020204" pitchFamily="34" charset="0"/>
              <a:buChar char="•"/>
            </a:pPr>
            <a:r>
              <a:rPr lang="nl-NL" sz="2200" dirty="0">
                <a:solidFill>
                  <a:schemeClr val="bg1"/>
                </a:solidFill>
              </a:rPr>
              <a:t>Gebruiken jullie kaarsen in je jeugdlokaal?</a:t>
            </a:r>
          </a:p>
          <a:p>
            <a:pPr indent="-228600">
              <a:buFont typeface="Arial" panose="020B0604020202020204" pitchFamily="34" charset="0"/>
              <a:buChar char="•"/>
            </a:pPr>
            <a:r>
              <a:rPr lang="nl-NL" sz="2200" dirty="0">
                <a:solidFill>
                  <a:schemeClr val="bg1"/>
                </a:solidFill>
              </a:rPr>
              <a:t>Wanneer kaarsen aan zijn, zijn ze beschermd op een schaaltje of in een potje of eerder los?</a:t>
            </a:r>
          </a:p>
          <a:p>
            <a:pPr indent="-228600">
              <a:buFont typeface="Arial" panose="020B0604020202020204" pitchFamily="34" charset="0"/>
              <a:buChar char="•"/>
            </a:pPr>
            <a:r>
              <a:rPr lang="nl-NL" sz="2200" dirty="0">
                <a:solidFill>
                  <a:schemeClr val="bg1"/>
                </a:solidFill>
              </a:rPr>
              <a:t>Liet je al eens een vuur of kaarsen onbewaakt achter?</a:t>
            </a:r>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pic>
        <p:nvPicPr>
          <p:cNvPr id="8" name="Graphic 7" descr="Badge vraagteken silhouet">
            <a:extLst>
              <a:ext uri="{FF2B5EF4-FFF2-40B4-BE49-F238E27FC236}">
                <a16:creationId xmlns:a16="http://schemas.microsoft.com/office/drawing/2014/main" id="{FC5180E1-8479-4590-A650-FACCEF496B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811863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kaarten</a:t>
            </a:r>
            <a:r>
              <a:rPr lang="en-US" sz="3200" kern="1200" dirty="0">
                <a:solidFill>
                  <a:schemeClr val="bg1"/>
                </a:solidFill>
                <a:latin typeface="+mj-lt"/>
                <a:ea typeface="+mj-ea"/>
                <a:cs typeface="+mj-cs"/>
              </a:rPr>
              <a:t> we </a:t>
            </a:r>
            <a:r>
              <a:rPr lang="en-US" sz="3200" kern="1200" dirty="0" err="1">
                <a:solidFill>
                  <a:schemeClr val="bg1"/>
                </a:solidFill>
                <a:latin typeface="+mj-lt"/>
                <a:ea typeface="+mj-ea"/>
                <a:cs typeface="+mj-cs"/>
              </a:rPr>
              <a:t>aan</a:t>
            </a:r>
            <a:r>
              <a:rPr lang="en-US" sz="3200" kern="1200" dirty="0">
                <a:solidFill>
                  <a:schemeClr val="bg1"/>
                </a:solidFill>
                <a:latin typeface="+mj-lt"/>
                <a:ea typeface="+mj-ea"/>
                <a:cs typeface="+mj-cs"/>
              </a:rPr>
              <a:t>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 </a:t>
            </a:r>
          </a:p>
        </p:txBody>
      </p:sp>
      <p:pic>
        <p:nvPicPr>
          <p:cNvPr id="3" name="Onlinemedia 2" title="An idiot brought fireworks indoors in a wedding.">
            <a:hlinkClick r:id="" action="ppaction://media"/>
            <a:extLst>
              <a:ext uri="{FF2B5EF4-FFF2-40B4-BE49-F238E27FC236}">
                <a16:creationId xmlns:a16="http://schemas.microsoft.com/office/drawing/2014/main" id="{834D06C5-1BA8-49FD-83DF-6C4B41218002}"/>
              </a:ext>
            </a:extLst>
          </p:cNvPr>
          <p:cNvPicPr>
            <a:picLocks noRot="1" noChangeAspect="1"/>
          </p:cNvPicPr>
          <p:nvPr>
            <a:videoFile r:link="rId1"/>
          </p:nvPr>
        </p:nvPicPr>
        <p:blipFill>
          <a:blip r:embed="rId4"/>
          <a:stretch>
            <a:fillRect/>
          </a:stretch>
        </p:blipFill>
        <p:spPr>
          <a:xfrm>
            <a:off x="2342108" y="1469978"/>
            <a:ext cx="7184029" cy="5388022"/>
          </a:xfrm>
          <a:prstGeom prst="rect">
            <a:avLst/>
          </a:prstGeom>
        </p:spPr>
      </p:pic>
    </p:spTree>
    <p:extLst>
      <p:ext uri="{BB962C8B-B14F-4D97-AF65-F5344CB8AC3E}">
        <p14:creationId xmlns:p14="http://schemas.microsoft.com/office/powerpoint/2010/main" val="11722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Sfeerverlichting</a:t>
            </a:r>
            <a:r>
              <a:rPr lang="en-US" sz="3000" kern="1200" dirty="0">
                <a:solidFill>
                  <a:schemeClr val="bg1"/>
                </a:solidFill>
                <a:latin typeface="+mj-lt"/>
                <a:ea typeface="+mj-ea"/>
                <a:cs typeface="+mj-cs"/>
              </a:rPr>
              <a:t> en </a:t>
            </a:r>
            <a:r>
              <a:rPr lang="en-US" sz="3000" kern="1200" dirty="0" err="1">
                <a:solidFill>
                  <a:schemeClr val="bg1"/>
                </a:solidFill>
                <a:latin typeface="+mj-lt"/>
                <a:ea typeface="+mj-ea"/>
                <a:cs typeface="+mj-cs"/>
              </a:rPr>
              <a:t>decoratie</a:t>
            </a:r>
            <a:r>
              <a:rPr lang="en-US" sz="3000" kern="1200" dirty="0">
                <a:solidFill>
                  <a:schemeClr val="bg1"/>
                </a:solidFill>
                <a:latin typeface="+mj-lt"/>
                <a:ea typeface="+mj-ea"/>
                <a:cs typeface="+mj-cs"/>
              </a:rPr>
              <a:t> </a:t>
            </a:r>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0" r="2" b="8507"/>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err="1">
                <a:solidFill>
                  <a:schemeClr val="bg1"/>
                </a:solidFill>
              </a:rPr>
              <a:t>Bv</a:t>
            </a:r>
            <a:r>
              <a:rPr lang="en-US" sz="2000">
                <a:solidFill>
                  <a:schemeClr val="bg1"/>
                </a:solidFill>
              </a:rPr>
              <a:t> </a:t>
            </a:r>
            <a:r>
              <a:rPr lang="en-US" sz="2000" err="1">
                <a:solidFill>
                  <a:schemeClr val="bg1"/>
                </a:solidFill>
              </a:rPr>
              <a:t>rieten</a:t>
            </a:r>
            <a:r>
              <a:rPr lang="en-US" sz="2000">
                <a:solidFill>
                  <a:schemeClr val="bg1"/>
                </a:solidFill>
              </a:rPr>
              <a:t> </a:t>
            </a:r>
            <a:r>
              <a:rPr lang="en-US" sz="2000" err="1">
                <a:solidFill>
                  <a:schemeClr val="bg1"/>
                </a:solidFill>
              </a:rPr>
              <a:t>matten</a:t>
            </a:r>
            <a:r>
              <a:rPr lang="en-US" sz="2000">
                <a:solidFill>
                  <a:schemeClr val="bg1"/>
                </a:solidFill>
              </a:rPr>
              <a:t> van de </a:t>
            </a:r>
            <a:r>
              <a:rPr lang="en-US" sz="2000" err="1">
                <a:solidFill>
                  <a:schemeClr val="bg1"/>
                </a:solidFill>
              </a:rPr>
              <a:t>tikibeach</a:t>
            </a:r>
            <a:r>
              <a:rPr lang="en-US" sz="2000">
                <a:solidFill>
                  <a:schemeClr val="bg1"/>
                </a:solidFill>
              </a:rPr>
              <a:t> </a:t>
            </a:r>
            <a:r>
              <a:rPr lang="en-US" sz="2000" err="1">
                <a:solidFill>
                  <a:schemeClr val="bg1"/>
                </a:solidFill>
              </a:rPr>
              <a:t>blijven</a:t>
            </a:r>
            <a:r>
              <a:rPr lang="en-US" sz="2000">
                <a:solidFill>
                  <a:schemeClr val="bg1"/>
                </a:solidFill>
              </a:rPr>
              <a:t> </a:t>
            </a:r>
            <a:r>
              <a:rPr lang="en-US" sz="2000" err="1">
                <a:solidFill>
                  <a:schemeClr val="bg1"/>
                </a:solidFill>
              </a:rPr>
              <a:t>staan</a:t>
            </a:r>
            <a:endParaRPr lang="en-US" sz="2000">
              <a:solidFill>
                <a:schemeClr val="bg1"/>
              </a:solidFill>
            </a:endParaRPr>
          </a:p>
          <a:p>
            <a:pPr indent="-228600">
              <a:buFont typeface="Arial" panose="020B0604020202020204" pitchFamily="34" charset="0"/>
              <a:buChar char="•"/>
            </a:pPr>
            <a:r>
              <a:rPr lang="en-US" sz="2000">
                <a:solidFill>
                  <a:schemeClr val="bg1"/>
                </a:solidFill>
              </a:rPr>
              <a:t>Of de </a:t>
            </a:r>
            <a:r>
              <a:rPr lang="en-US" sz="2000" err="1">
                <a:solidFill>
                  <a:schemeClr val="bg1"/>
                </a:solidFill>
              </a:rPr>
              <a:t>kerstslingers</a:t>
            </a:r>
            <a:r>
              <a:rPr lang="en-US" sz="2000">
                <a:solidFill>
                  <a:schemeClr val="bg1"/>
                </a:solidFill>
              </a:rPr>
              <a:t> </a:t>
            </a:r>
            <a:r>
              <a:rPr lang="en-US" sz="2000" err="1">
                <a:solidFill>
                  <a:schemeClr val="bg1"/>
                </a:solidFill>
              </a:rPr>
              <a:t>hangen</a:t>
            </a:r>
            <a:r>
              <a:rPr lang="en-US" sz="2000">
                <a:solidFill>
                  <a:schemeClr val="bg1"/>
                </a:solidFill>
              </a:rPr>
              <a:t> </a:t>
            </a:r>
            <a:r>
              <a:rPr lang="en-US" sz="2000" err="1">
                <a:solidFill>
                  <a:schemeClr val="bg1"/>
                </a:solidFill>
              </a:rPr>
              <a:t>nog</a:t>
            </a:r>
            <a:r>
              <a:rPr lang="en-US" sz="2000">
                <a:solidFill>
                  <a:schemeClr val="bg1"/>
                </a:solidFill>
              </a:rPr>
              <a:t> steeds </a:t>
            </a:r>
            <a:r>
              <a:rPr lang="en-US" sz="2000" err="1">
                <a:solidFill>
                  <a:schemeClr val="bg1"/>
                </a:solidFill>
              </a:rPr>
              <a:t>aan</a:t>
            </a:r>
            <a:r>
              <a:rPr lang="en-US" sz="2000">
                <a:solidFill>
                  <a:schemeClr val="bg1"/>
                </a:solidFill>
              </a:rPr>
              <a:t> de </a:t>
            </a:r>
            <a:r>
              <a:rPr lang="en-US" sz="2000" err="1">
                <a:solidFill>
                  <a:schemeClr val="bg1"/>
                </a:solidFill>
              </a:rPr>
              <a:t>lampen</a:t>
            </a:r>
            <a:endParaRPr lang="en-US" sz="2000">
              <a:solidFill>
                <a:schemeClr val="bg1"/>
              </a:solidFill>
            </a:endParaRPr>
          </a:p>
          <a:p>
            <a:pPr indent="-228600">
              <a:buFont typeface="Arial" panose="020B0604020202020204" pitchFamily="34" charset="0"/>
              <a:buChar char="•"/>
            </a:pPr>
            <a:r>
              <a:rPr lang="en-US" sz="2000" err="1">
                <a:solidFill>
                  <a:schemeClr val="bg1"/>
                </a:solidFill>
              </a:rPr>
              <a:t>Dingen</a:t>
            </a:r>
            <a:r>
              <a:rPr lang="en-US" sz="2000">
                <a:solidFill>
                  <a:schemeClr val="bg1"/>
                </a:solidFill>
              </a:rPr>
              <a:t> </a:t>
            </a:r>
            <a:r>
              <a:rPr lang="en-US" sz="2000" err="1">
                <a:solidFill>
                  <a:schemeClr val="bg1"/>
                </a:solidFill>
              </a:rPr>
              <a:t>als</a:t>
            </a:r>
            <a:r>
              <a:rPr lang="en-US" sz="2000">
                <a:solidFill>
                  <a:schemeClr val="bg1"/>
                </a:solidFill>
              </a:rPr>
              <a:t> </a:t>
            </a:r>
            <a:r>
              <a:rPr lang="en-US" sz="2000" err="1">
                <a:solidFill>
                  <a:schemeClr val="bg1"/>
                </a:solidFill>
              </a:rPr>
              <a:t>versiering</a:t>
            </a:r>
            <a:r>
              <a:rPr lang="en-US" sz="2000">
                <a:solidFill>
                  <a:schemeClr val="bg1"/>
                </a:solidFill>
              </a:rPr>
              <a:t> of </a:t>
            </a:r>
            <a:r>
              <a:rPr lang="en-US" sz="2000" err="1">
                <a:solidFill>
                  <a:schemeClr val="bg1"/>
                </a:solidFill>
              </a:rPr>
              <a:t>voor</a:t>
            </a:r>
            <a:r>
              <a:rPr lang="en-US" sz="2000">
                <a:solidFill>
                  <a:schemeClr val="bg1"/>
                </a:solidFill>
              </a:rPr>
              <a:t> de </a:t>
            </a:r>
            <a:r>
              <a:rPr lang="en-US" sz="2000" err="1">
                <a:solidFill>
                  <a:schemeClr val="bg1"/>
                </a:solidFill>
              </a:rPr>
              <a:t>gezelligheid</a:t>
            </a:r>
            <a:r>
              <a:rPr lang="en-US" sz="2000">
                <a:solidFill>
                  <a:schemeClr val="bg1"/>
                </a:solidFill>
              </a:rPr>
              <a:t> </a:t>
            </a:r>
            <a:r>
              <a:rPr lang="en-US" sz="2000" err="1">
                <a:solidFill>
                  <a:schemeClr val="bg1"/>
                </a:solidFill>
              </a:rPr>
              <a:t>zijn</a:t>
            </a:r>
            <a:r>
              <a:rPr lang="en-US" sz="2000">
                <a:solidFill>
                  <a:schemeClr val="bg1"/>
                </a:solidFill>
              </a:rPr>
              <a:t> </a:t>
            </a:r>
            <a:r>
              <a:rPr lang="en-US" sz="2000" err="1">
                <a:solidFill>
                  <a:schemeClr val="bg1"/>
                </a:solidFill>
              </a:rPr>
              <a:t>soms</a:t>
            </a:r>
            <a:r>
              <a:rPr lang="en-US" sz="2000">
                <a:solidFill>
                  <a:schemeClr val="bg1"/>
                </a:solidFill>
              </a:rPr>
              <a:t> heel </a:t>
            </a:r>
            <a:r>
              <a:rPr lang="en-US" sz="2000" err="1">
                <a:solidFill>
                  <a:schemeClr val="bg1"/>
                </a:solidFill>
              </a:rPr>
              <a:t>gevaarlijk</a:t>
            </a:r>
            <a:r>
              <a:rPr lang="en-US" sz="2000">
                <a:solidFill>
                  <a:schemeClr val="bg1"/>
                </a:solidFill>
              </a:rPr>
              <a:t>, </a:t>
            </a:r>
            <a:r>
              <a:rPr lang="en-US" sz="2000" err="1">
                <a:solidFill>
                  <a:schemeClr val="bg1"/>
                </a:solidFill>
              </a:rPr>
              <a:t>brandbaar</a:t>
            </a:r>
            <a:r>
              <a:rPr lang="en-US" sz="2000">
                <a:solidFill>
                  <a:schemeClr val="bg1"/>
                </a:solidFill>
              </a:rPr>
              <a:t>… </a:t>
            </a:r>
          </a:p>
        </p:txBody>
      </p:sp>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40" y="348177"/>
            <a:ext cx="5623561"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36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Sfeerverlichting</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a:solidFill>
                  <a:schemeClr val="bg1"/>
                </a:solidFill>
                <a:latin typeface="+mj-lt"/>
                <a:ea typeface="+mj-ea"/>
                <a:cs typeface="+mj-cs"/>
              </a:rPr>
              <a:t>en </a:t>
            </a:r>
            <a:r>
              <a:rPr lang="en-US" sz="3000" kern="1200" dirty="0" err="1">
                <a:solidFill>
                  <a:schemeClr val="bg1"/>
                </a:solidFill>
                <a:latin typeface="+mj-lt"/>
                <a:ea typeface="+mj-ea"/>
                <a:cs typeface="+mj-cs"/>
              </a:rPr>
              <a:t>decoratie</a:t>
            </a:r>
            <a:r>
              <a:rPr lang="en-US" sz="3000" kern="1200" dirty="0">
                <a:solidFill>
                  <a:schemeClr val="bg1"/>
                </a:solidFill>
                <a:latin typeface="+mj-lt"/>
                <a:ea typeface="+mj-ea"/>
                <a:cs typeface="+mj-cs"/>
              </a:rPr>
              <a:t> </a:t>
            </a:r>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0" r="2" b="8507"/>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dirty="0" err="1">
                <a:solidFill>
                  <a:schemeClr val="bg1"/>
                </a:solidFill>
              </a:rPr>
              <a:t>Versieren</a:t>
            </a:r>
            <a:r>
              <a:rPr lang="en-US" sz="2000" dirty="0">
                <a:solidFill>
                  <a:schemeClr val="bg1"/>
                </a:solidFill>
              </a:rPr>
              <a:t> </a:t>
            </a:r>
            <a:r>
              <a:rPr lang="en-US" sz="2000" dirty="0" err="1">
                <a:solidFill>
                  <a:schemeClr val="bg1"/>
                </a:solidFill>
              </a:rPr>
              <a:t>jullie</a:t>
            </a:r>
            <a:r>
              <a:rPr lang="en-US" sz="2000" dirty="0">
                <a:solidFill>
                  <a:schemeClr val="bg1"/>
                </a:solidFill>
              </a:rPr>
              <a:t> </a:t>
            </a:r>
            <a:r>
              <a:rPr lang="en-US" sz="2000" dirty="0" err="1">
                <a:solidFill>
                  <a:schemeClr val="bg1"/>
                </a:solidFill>
              </a:rPr>
              <a:t>soms</a:t>
            </a:r>
            <a:r>
              <a:rPr lang="en-US" sz="2000" dirty="0">
                <a:solidFill>
                  <a:schemeClr val="bg1"/>
                </a:solidFill>
              </a:rPr>
              <a:t> je </a:t>
            </a:r>
            <a:r>
              <a:rPr lang="en-US" sz="2000" dirty="0" err="1">
                <a:solidFill>
                  <a:schemeClr val="bg1"/>
                </a:solidFill>
              </a:rPr>
              <a:t>lokaal</a:t>
            </a:r>
            <a:r>
              <a:rPr lang="en-US" sz="2000" dirty="0">
                <a:solidFill>
                  <a:schemeClr val="bg1"/>
                </a:solidFill>
              </a:rPr>
              <a:t>?</a:t>
            </a:r>
          </a:p>
          <a:p>
            <a:pPr indent="-228600">
              <a:buFont typeface="Arial" panose="020B0604020202020204" pitchFamily="34" charset="0"/>
              <a:buChar char="•"/>
            </a:pPr>
            <a:r>
              <a:rPr lang="en-US" sz="2000" dirty="0">
                <a:solidFill>
                  <a:schemeClr val="bg1"/>
                </a:solidFill>
              </a:rPr>
              <a:t>Ben je </a:t>
            </a:r>
            <a:r>
              <a:rPr lang="en-US" sz="2000" dirty="0" err="1">
                <a:solidFill>
                  <a:schemeClr val="bg1"/>
                </a:solidFill>
              </a:rPr>
              <a:t>je</a:t>
            </a:r>
            <a:r>
              <a:rPr lang="en-US" sz="2000" dirty="0">
                <a:solidFill>
                  <a:schemeClr val="bg1"/>
                </a:solidFill>
              </a:rPr>
              <a:t> </a:t>
            </a:r>
            <a:r>
              <a:rPr lang="en-US" sz="2000" dirty="0" err="1">
                <a:solidFill>
                  <a:schemeClr val="bg1"/>
                </a:solidFill>
              </a:rPr>
              <a:t>bewust</a:t>
            </a:r>
            <a:r>
              <a:rPr lang="en-US" sz="2000" dirty="0">
                <a:solidFill>
                  <a:schemeClr val="bg1"/>
                </a:solidFill>
              </a:rPr>
              <a:t> van het </a:t>
            </a:r>
            <a:r>
              <a:rPr lang="en-US" sz="2000" dirty="0" err="1">
                <a:solidFill>
                  <a:schemeClr val="bg1"/>
                </a:solidFill>
              </a:rPr>
              <a:t>mogelijke</a:t>
            </a:r>
            <a:r>
              <a:rPr lang="en-US" sz="2000" dirty="0">
                <a:solidFill>
                  <a:schemeClr val="bg1"/>
                </a:solidFill>
              </a:rPr>
              <a:t> </a:t>
            </a:r>
            <a:r>
              <a:rPr lang="en-US" sz="2000" dirty="0" err="1">
                <a:solidFill>
                  <a:schemeClr val="bg1"/>
                </a:solidFill>
              </a:rPr>
              <a:t>brandgevaar</a:t>
            </a:r>
            <a:r>
              <a:rPr lang="en-US" sz="2000" dirty="0">
                <a:solidFill>
                  <a:schemeClr val="bg1"/>
                </a:solidFill>
              </a:rPr>
              <a:t>?</a:t>
            </a:r>
          </a:p>
        </p:txBody>
      </p:sp>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40" y="348177"/>
            <a:ext cx="5623561" cy="374904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adge vraagteken silhouet">
            <a:extLst>
              <a:ext uri="{FF2B5EF4-FFF2-40B4-BE49-F238E27FC236}">
                <a16:creationId xmlns:a16="http://schemas.microsoft.com/office/drawing/2014/main" id="{77BE1311-A4FF-4729-8CE4-97DC100EA3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2498111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24CFE54-390A-4E89-836E-43728797F4F5}"/>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De gevaarlijke stoffen veiling</a:t>
            </a:r>
          </a:p>
        </p:txBody>
      </p:sp>
      <p:graphicFrame>
        <p:nvGraphicFramePr>
          <p:cNvPr id="4" name="Tabel 4">
            <a:extLst>
              <a:ext uri="{FF2B5EF4-FFF2-40B4-BE49-F238E27FC236}">
                <a16:creationId xmlns:a16="http://schemas.microsoft.com/office/drawing/2014/main" id="{D49614C8-C51E-4757-A05A-292C843D1E9B}"/>
              </a:ext>
            </a:extLst>
          </p:cNvPr>
          <p:cNvGraphicFramePr>
            <a:graphicFrameLocks noGrp="1"/>
          </p:cNvGraphicFramePr>
          <p:nvPr>
            <p:ph idx="1"/>
            <p:extLst>
              <p:ext uri="{D42A27DB-BD31-4B8C-83A1-F6EECF244321}">
                <p14:modId xmlns:p14="http://schemas.microsoft.com/office/powerpoint/2010/main" val="2528833248"/>
              </p:ext>
            </p:extLst>
          </p:nvPr>
        </p:nvGraphicFramePr>
        <p:xfrm>
          <a:off x="838201" y="2279147"/>
          <a:ext cx="10515601" cy="3795831"/>
        </p:xfrm>
        <a:graphic>
          <a:graphicData uri="http://schemas.openxmlformats.org/drawingml/2006/table">
            <a:tbl>
              <a:tblPr firstRow="1" bandRow="1">
                <a:tableStyleId>{616DA210-FB5B-4158-B5E0-FEB733F419BA}</a:tableStyleId>
              </a:tblPr>
              <a:tblGrid>
                <a:gridCol w="3418006">
                  <a:extLst>
                    <a:ext uri="{9D8B030D-6E8A-4147-A177-3AD203B41FA5}">
                      <a16:colId xmlns:a16="http://schemas.microsoft.com/office/drawing/2014/main" val="25318298"/>
                    </a:ext>
                  </a:extLst>
                </a:gridCol>
                <a:gridCol w="3604903">
                  <a:extLst>
                    <a:ext uri="{9D8B030D-6E8A-4147-A177-3AD203B41FA5}">
                      <a16:colId xmlns:a16="http://schemas.microsoft.com/office/drawing/2014/main" val="3165066755"/>
                    </a:ext>
                  </a:extLst>
                </a:gridCol>
                <a:gridCol w="3492692">
                  <a:extLst>
                    <a:ext uri="{9D8B030D-6E8A-4147-A177-3AD203B41FA5}">
                      <a16:colId xmlns:a16="http://schemas.microsoft.com/office/drawing/2014/main" val="2308818127"/>
                    </a:ext>
                  </a:extLst>
                </a:gridCol>
              </a:tblGrid>
              <a:tr h="810760">
                <a:tc>
                  <a:txBody>
                    <a:bodyPr/>
                    <a:lstStyle/>
                    <a:p>
                      <a:pPr algn="ctr"/>
                      <a:r>
                        <a:rPr lang="nl-NL" sz="3100" b="1" dirty="0">
                          <a:solidFill>
                            <a:schemeClr val="bg1"/>
                          </a:solidFill>
                        </a:rPr>
                        <a:t>WC-Eend</a:t>
                      </a:r>
                      <a:endParaRPr lang="nl-BE" sz="3100" b="1" dirty="0">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Thinner</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Spuitbus</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871520209"/>
                  </a:ext>
                </a:extLst>
              </a:tr>
              <a:tr h="810760">
                <a:tc>
                  <a:txBody>
                    <a:bodyPr/>
                    <a:lstStyle/>
                    <a:p>
                      <a:pPr algn="ctr"/>
                      <a:r>
                        <a:rPr lang="nl-NL" sz="3100" b="1">
                          <a:solidFill>
                            <a:schemeClr val="bg1"/>
                          </a:solidFill>
                        </a:rPr>
                        <a:t>White Spirit</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Bleekwater/Javel</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Benzine</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1005978491"/>
                  </a:ext>
                </a:extLst>
              </a:tr>
              <a:tr h="1363551">
                <a:tc>
                  <a:txBody>
                    <a:bodyPr/>
                    <a:lstStyle/>
                    <a:p>
                      <a:pPr algn="ctr"/>
                      <a:r>
                        <a:rPr lang="nl-NL" sz="3100" b="1" dirty="0">
                          <a:solidFill>
                            <a:schemeClr val="bg1"/>
                          </a:solidFill>
                        </a:rPr>
                        <a:t>Gasflessen</a:t>
                      </a:r>
                      <a:endParaRPr lang="nl-BE" sz="3100" b="1" dirty="0">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Lampolie (voor fakkels)</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WD-40</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382719005"/>
                  </a:ext>
                </a:extLst>
              </a:tr>
              <a:tr h="810760">
                <a:tc>
                  <a:txBody>
                    <a:bodyPr/>
                    <a:lstStyle/>
                    <a:p>
                      <a:pPr algn="ctr"/>
                      <a:r>
                        <a:rPr lang="nl-NL" sz="3100" b="1">
                          <a:solidFill>
                            <a:schemeClr val="bg1"/>
                          </a:solidFill>
                        </a:rPr>
                        <a:t>Ontstopper</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0000"/>
                        <a:lumOff val="40000"/>
                      </a:schemeClr>
                    </a:solidFill>
                  </a:tcPr>
                </a:tc>
                <a:tc>
                  <a:txBody>
                    <a:bodyPr/>
                    <a:lstStyle/>
                    <a:p>
                      <a:pPr algn="ctr"/>
                      <a:r>
                        <a:rPr lang="nl-NL" sz="3100" b="1">
                          <a:solidFill>
                            <a:schemeClr val="bg1"/>
                          </a:solidFill>
                        </a:rPr>
                        <a:t>Ammoniak</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0000"/>
                        <a:lumOff val="40000"/>
                      </a:schemeClr>
                    </a:solidFill>
                  </a:tcPr>
                </a:tc>
                <a:tc>
                  <a:txBody>
                    <a:bodyPr/>
                    <a:lstStyle/>
                    <a:p>
                      <a:pPr algn="ctr"/>
                      <a:r>
                        <a:rPr lang="nl-NL" sz="3100" b="1" dirty="0" err="1">
                          <a:solidFill>
                            <a:schemeClr val="bg1"/>
                          </a:solidFill>
                        </a:rPr>
                        <a:t>Vaatwastabletten</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60000"/>
                        <a:lumOff val="40000"/>
                      </a:schemeClr>
                    </a:solidFill>
                  </a:tcPr>
                </a:tc>
                <a:extLst>
                  <a:ext uri="{0D108BD9-81ED-4DB2-BD59-A6C34878D82A}">
                    <a16:rowId xmlns:a16="http://schemas.microsoft.com/office/drawing/2014/main" val="957192617"/>
                  </a:ext>
                </a:extLst>
              </a:tr>
            </a:tbl>
          </a:graphicData>
        </a:graphic>
      </p:graphicFrame>
    </p:spTree>
    <p:extLst>
      <p:ext uri="{BB962C8B-B14F-4D97-AF65-F5344CB8AC3E}">
        <p14:creationId xmlns:p14="http://schemas.microsoft.com/office/powerpoint/2010/main" val="2772776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34" name="Rectangle 140">
            <a:extLst>
              <a:ext uri="{FF2B5EF4-FFF2-40B4-BE49-F238E27FC236}">
                <a16:creationId xmlns:a16="http://schemas.microsoft.com/office/drawing/2014/main" id="{95724071-AC7B-4A67-934B-CD7F90745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3"/>
            <a:ext cx="12192000" cy="18558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siswoordenschat in beeld : Pictogrammen - Downloadbaar lesmateriaal -  KlasCement">
            <a:extLst>
              <a:ext uri="{FF2B5EF4-FFF2-40B4-BE49-F238E27FC236}">
                <a16:creationId xmlns:a16="http://schemas.microsoft.com/office/drawing/2014/main" id="{BF2CA076-B7A0-4D75-B1AC-55628DB2D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08263"/>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8B494F5F-DFF6-4EBC-9699-51DB2CDE88BF}"/>
              </a:ext>
            </a:extLst>
          </p:cNvPr>
          <p:cNvSpPr txBox="1"/>
          <p:nvPr/>
        </p:nvSpPr>
        <p:spPr>
          <a:xfrm>
            <a:off x="838200" y="5373688"/>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ben ik? </a:t>
            </a:r>
            <a:endParaRPr lang="nl-BE" sz="1300" b="1">
              <a:solidFill>
                <a:srgbClr val="FFFFFF"/>
              </a:solidFill>
            </a:endParaRPr>
          </a:p>
        </p:txBody>
      </p:sp>
      <p:pic>
        <p:nvPicPr>
          <p:cNvPr id="1028" name="Picture 4" descr="Pictogram Jullie | Pictogram, Sociale vaardigheden, Symbolen">
            <a:extLst>
              <a:ext uri="{FF2B5EF4-FFF2-40B4-BE49-F238E27FC236}">
                <a16:creationId xmlns:a16="http://schemas.microsoft.com/office/drawing/2014/main" id="{299C2731-3A53-4A59-BD43-6AC655B2C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25" y="2608263"/>
            <a:ext cx="3460750"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16A20FBE-DC92-47A2-ABCB-2DD246A30A01}"/>
              </a:ext>
            </a:extLst>
          </p:cNvPr>
          <p:cNvSpPr txBox="1"/>
          <p:nvPr/>
        </p:nvSpPr>
        <p:spPr>
          <a:xfrm>
            <a:off x="4365625" y="5373688"/>
            <a:ext cx="3460750"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zijn jullie? </a:t>
            </a:r>
            <a:endParaRPr lang="nl-BE" sz="1300" b="1">
              <a:solidFill>
                <a:srgbClr val="FFFFFF"/>
              </a:solidFill>
            </a:endParaRPr>
          </a:p>
        </p:txBody>
      </p:sp>
      <p:pic>
        <p:nvPicPr>
          <p:cNvPr id="1032" name="Picture 8" descr="Brand vlam pictogram vectorillustratie 581836 - Download Free Vectors,  Vector Bestanden, Ontwerpen Templates">
            <a:extLst>
              <a:ext uri="{FF2B5EF4-FFF2-40B4-BE49-F238E27FC236}">
                <a16:creationId xmlns:a16="http://schemas.microsoft.com/office/drawing/2014/main" id="{39472FAE-C1FF-47A1-B035-CCD6194C6A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7813" y="2608263"/>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B293D7A8-9599-40B0-83ED-8F0F354E4B4D}"/>
              </a:ext>
            </a:extLst>
          </p:cNvPr>
          <p:cNvSpPr txBox="1"/>
          <p:nvPr/>
        </p:nvSpPr>
        <p:spPr>
          <a:xfrm>
            <a:off x="7897813" y="5373688"/>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Waarom brandveiligheid?</a:t>
            </a:r>
            <a:endParaRPr lang="nl-BE" sz="1300" b="1">
              <a:solidFill>
                <a:srgbClr val="FFFFFF"/>
              </a:solidFill>
            </a:endParaRPr>
          </a:p>
        </p:txBody>
      </p:sp>
      <p:sp>
        <p:nvSpPr>
          <p:cNvPr id="2" name="Titel 1">
            <a:extLst>
              <a:ext uri="{FF2B5EF4-FFF2-40B4-BE49-F238E27FC236}">
                <a16:creationId xmlns:a16="http://schemas.microsoft.com/office/drawing/2014/main" id="{8E7EC283-1235-4D6C-A523-10F73FA1128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err="1">
                <a:solidFill>
                  <a:schemeClr val="bg1"/>
                </a:solidFill>
                <a:latin typeface="+mj-lt"/>
                <a:ea typeface="+mj-ea"/>
                <a:cs typeface="+mj-cs"/>
              </a:rPr>
              <a:t>Introductie</a:t>
            </a:r>
            <a:r>
              <a:rPr lang="en-US" kern="1200">
                <a:solidFill>
                  <a:schemeClr val="bg1"/>
                </a:solidFill>
                <a:latin typeface="+mj-lt"/>
                <a:ea typeface="+mj-ea"/>
                <a:cs typeface="+mj-cs"/>
              </a:rPr>
              <a:t> en </a:t>
            </a:r>
            <a:r>
              <a:rPr lang="en-US" kern="1200" err="1">
                <a:solidFill>
                  <a:schemeClr val="bg1"/>
                </a:solidFill>
                <a:latin typeface="+mj-lt"/>
                <a:ea typeface="+mj-ea"/>
                <a:cs typeface="+mj-cs"/>
              </a:rPr>
              <a:t>kennismaking</a:t>
            </a:r>
            <a:r>
              <a:rPr lang="en-US" kern="1200">
                <a:solidFill>
                  <a:schemeClr val="bg1"/>
                </a:solidFill>
                <a:latin typeface="+mj-lt"/>
                <a:ea typeface="+mj-ea"/>
                <a:cs typeface="+mj-cs"/>
              </a:rPr>
              <a:t> </a:t>
            </a:r>
          </a:p>
        </p:txBody>
      </p:sp>
    </p:spTree>
    <p:extLst>
      <p:ext uri="{BB962C8B-B14F-4D97-AF65-F5344CB8AC3E}">
        <p14:creationId xmlns:p14="http://schemas.microsoft.com/office/powerpoint/2010/main" val="6629656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a:solidFill>
                  <a:schemeClr val="bg1"/>
                </a:solidFill>
                <a:latin typeface="+mj-lt"/>
                <a:ea typeface="+mj-ea"/>
                <a:cs typeface="+mj-cs"/>
              </a:rPr>
              <a:t>Stockage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gevaarlijke</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materialen</a:t>
            </a:r>
            <a:r>
              <a:rPr lang="en-US" sz="3000" kern="1200" dirty="0">
                <a:solidFill>
                  <a:schemeClr val="bg1"/>
                </a:solidFill>
                <a:latin typeface="+mj-lt"/>
                <a:ea typeface="+mj-ea"/>
                <a:cs typeface="+mj-cs"/>
              </a:rPr>
              <a:t> </a:t>
            </a:r>
          </a:p>
        </p:txBody>
      </p:sp>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fontScale="92500"/>
          </a:bodyPr>
          <a:lstStyle/>
          <a:p>
            <a:pPr indent="-228600">
              <a:buFont typeface="Arial" panose="020B0604020202020204" pitchFamily="34" charset="0"/>
              <a:buChar char="•"/>
            </a:pPr>
            <a:r>
              <a:rPr lang="nl-NL" sz="2000" dirty="0">
                <a:solidFill>
                  <a:schemeClr val="bg1"/>
                </a:solidFill>
              </a:rPr>
              <a:t>Alledaagse producten kunnen gevaar inhouden: lijm, kuisproducten, verf… </a:t>
            </a:r>
          </a:p>
          <a:p>
            <a:pPr indent="-228600">
              <a:buFont typeface="Arial" panose="020B0604020202020204" pitchFamily="34" charset="0"/>
              <a:buChar char="•"/>
            </a:pPr>
            <a:r>
              <a:rPr lang="nl-NL" sz="2000" dirty="0">
                <a:solidFill>
                  <a:schemeClr val="bg1"/>
                </a:solidFill>
              </a:rPr>
              <a:t>Zitten niet altijd in originele verpakking – weet wat er staat</a:t>
            </a:r>
          </a:p>
          <a:p>
            <a:pPr indent="-228600">
              <a:buFont typeface="Arial" panose="020B0604020202020204" pitchFamily="34" charset="0"/>
              <a:buChar char="•"/>
            </a:pPr>
            <a:r>
              <a:rPr lang="nl-NL" sz="2000" dirty="0">
                <a:solidFill>
                  <a:schemeClr val="bg1"/>
                </a:solidFill>
              </a:rPr>
              <a:t>Soms gevaarlijk in combinatie met een ander product </a:t>
            </a:r>
          </a:p>
        </p:txBody>
      </p:sp>
      <p:pic>
        <p:nvPicPr>
          <p:cNvPr id="11" name="Picture 2" descr="10 Dirty Things My Kids Do That Keep Me Cleaning Constantly">
            <a:extLst>
              <a:ext uri="{FF2B5EF4-FFF2-40B4-BE49-F238E27FC236}">
                <a16:creationId xmlns:a16="http://schemas.microsoft.com/office/drawing/2014/main" id="{FB6F45F3-D1EC-459C-AA79-423EEBE095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6"/>
          <a:stretch/>
        </p:blipFill>
        <p:spPr bwMode="auto">
          <a:xfrm>
            <a:off x="805208" y="91639"/>
            <a:ext cx="4285407" cy="4102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uis blijven met de kinderen: voorkom ongevallen">
            <a:extLst>
              <a:ext uri="{FF2B5EF4-FFF2-40B4-BE49-F238E27FC236}">
                <a16:creationId xmlns:a16="http://schemas.microsoft.com/office/drawing/2014/main" id="{CC7BBDB4-4A91-42F5-A09B-2F0098CAFD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39" r="15840"/>
          <a:stretch/>
        </p:blipFill>
        <p:spPr bwMode="auto">
          <a:xfrm>
            <a:off x="7101387" y="153597"/>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084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a:solidFill>
                  <a:schemeClr val="bg1"/>
                </a:solidFill>
                <a:latin typeface="+mj-lt"/>
                <a:ea typeface="+mj-ea"/>
                <a:cs typeface="+mj-cs"/>
              </a:rPr>
              <a:t>Stockage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gevaarlijke</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materialen</a:t>
            </a:r>
            <a:r>
              <a:rPr lang="en-US" sz="3000" kern="1200" dirty="0">
                <a:solidFill>
                  <a:schemeClr val="bg1"/>
                </a:solidFill>
                <a:latin typeface="+mj-lt"/>
                <a:ea typeface="+mj-ea"/>
                <a:cs typeface="+mj-cs"/>
              </a:rPr>
              <a:t> </a:t>
            </a:r>
          </a:p>
        </p:txBody>
      </p:sp>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dirty="0" err="1">
                <a:solidFill>
                  <a:schemeClr val="bg1"/>
                </a:solidFill>
              </a:rPr>
              <a:t>Waar</a:t>
            </a:r>
            <a:r>
              <a:rPr lang="en-US" sz="2000" dirty="0">
                <a:solidFill>
                  <a:schemeClr val="bg1"/>
                </a:solidFill>
              </a:rPr>
              <a:t> </a:t>
            </a:r>
            <a:r>
              <a:rPr lang="en-US" sz="2000" dirty="0" err="1">
                <a:solidFill>
                  <a:schemeClr val="bg1"/>
                </a:solidFill>
              </a:rPr>
              <a:t>staan</a:t>
            </a:r>
            <a:r>
              <a:rPr lang="en-US" sz="2000" dirty="0">
                <a:solidFill>
                  <a:schemeClr val="bg1"/>
                </a:solidFill>
              </a:rPr>
              <a:t> </a:t>
            </a:r>
            <a:r>
              <a:rPr lang="en-US" sz="2000" dirty="0" err="1">
                <a:solidFill>
                  <a:schemeClr val="bg1"/>
                </a:solidFill>
              </a:rPr>
              <a:t>zulke</a:t>
            </a:r>
            <a:r>
              <a:rPr lang="en-US" sz="2000" dirty="0">
                <a:solidFill>
                  <a:schemeClr val="bg1"/>
                </a:solidFill>
              </a:rPr>
              <a:t> </a:t>
            </a:r>
            <a:r>
              <a:rPr lang="en-US" sz="2000" dirty="0" err="1">
                <a:solidFill>
                  <a:schemeClr val="bg1"/>
                </a:solidFill>
              </a:rPr>
              <a:t>verschillende</a:t>
            </a:r>
            <a:r>
              <a:rPr lang="en-US" sz="2000" dirty="0">
                <a:solidFill>
                  <a:schemeClr val="bg1"/>
                </a:solidFill>
              </a:rPr>
              <a:t> </a:t>
            </a:r>
            <a:r>
              <a:rPr lang="en-US" sz="2000" dirty="0" err="1">
                <a:solidFill>
                  <a:schemeClr val="bg1"/>
                </a:solidFill>
              </a:rPr>
              <a:t>producten</a:t>
            </a:r>
            <a:r>
              <a:rPr lang="en-US" sz="2000" dirty="0">
                <a:solidFill>
                  <a:schemeClr val="bg1"/>
                </a:solidFill>
              </a:rPr>
              <a:t> </a:t>
            </a:r>
            <a:r>
              <a:rPr lang="en-US" sz="2000" dirty="0" err="1">
                <a:solidFill>
                  <a:schemeClr val="bg1"/>
                </a:solidFill>
              </a:rPr>
              <a:t>momenteel</a:t>
            </a:r>
            <a:r>
              <a:rPr lang="en-US" sz="2000" dirty="0">
                <a:solidFill>
                  <a:schemeClr val="bg1"/>
                </a:solidFill>
              </a:rPr>
              <a:t> in je </a:t>
            </a:r>
            <a:r>
              <a:rPr lang="en-US" sz="2000" dirty="0" err="1">
                <a:solidFill>
                  <a:schemeClr val="bg1"/>
                </a:solidFill>
              </a:rPr>
              <a:t>lokaal</a:t>
            </a:r>
            <a:r>
              <a:rPr lang="en-US" sz="2000" dirty="0">
                <a:solidFill>
                  <a:schemeClr val="bg1"/>
                </a:solidFill>
              </a:rPr>
              <a:t>?</a:t>
            </a:r>
          </a:p>
          <a:p>
            <a:pPr indent="-228600">
              <a:buFont typeface="Arial" panose="020B0604020202020204" pitchFamily="34" charset="0"/>
              <a:buChar char="•"/>
            </a:pPr>
            <a:r>
              <a:rPr lang="nl-NL" sz="2000" dirty="0">
                <a:solidFill>
                  <a:schemeClr val="bg1"/>
                </a:solidFill>
              </a:rPr>
              <a:t>Hoe worden de gevaarlijke stoffen </a:t>
            </a:r>
            <a:r>
              <a:rPr lang="nl-NL" sz="2000" dirty="0" err="1">
                <a:solidFill>
                  <a:schemeClr val="bg1"/>
                </a:solidFill>
              </a:rPr>
              <a:t>opgeslaan</a:t>
            </a:r>
            <a:r>
              <a:rPr lang="nl-NL" sz="2000" dirty="0">
                <a:solidFill>
                  <a:schemeClr val="bg1"/>
                </a:solidFill>
              </a:rPr>
              <a:t> in hun jeugdlokaal? </a:t>
            </a:r>
          </a:p>
        </p:txBody>
      </p:sp>
      <p:pic>
        <p:nvPicPr>
          <p:cNvPr id="8" name="Graphic 7" descr="Badge vraagteken silhouet">
            <a:extLst>
              <a:ext uri="{FF2B5EF4-FFF2-40B4-BE49-F238E27FC236}">
                <a16:creationId xmlns:a16="http://schemas.microsoft.com/office/drawing/2014/main" id="{77BE1311-A4FF-4729-8CE4-97DC100EA3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4913" y="4918676"/>
            <a:ext cx="914400" cy="914400"/>
          </a:xfrm>
          <a:prstGeom prst="rect">
            <a:avLst/>
          </a:prstGeom>
        </p:spPr>
      </p:pic>
      <p:pic>
        <p:nvPicPr>
          <p:cNvPr id="10" name="Picture 2" descr="Thuis blijven met de kinderen: voorkom ongevallen">
            <a:extLst>
              <a:ext uri="{FF2B5EF4-FFF2-40B4-BE49-F238E27FC236}">
                <a16:creationId xmlns:a16="http://schemas.microsoft.com/office/drawing/2014/main" id="{53B94EDD-1FF2-4AB3-9AB2-6CFE18ECCE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39" r="15840"/>
          <a:stretch/>
        </p:blipFill>
        <p:spPr bwMode="auto">
          <a:xfrm>
            <a:off x="7101387" y="153597"/>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50" name="Picture 2" descr="10 Dirty Things My Kids Do That Keep Me Cleaning Constantly">
            <a:extLst>
              <a:ext uri="{FF2B5EF4-FFF2-40B4-BE49-F238E27FC236}">
                <a16:creationId xmlns:a16="http://schemas.microsoft.com/office/drawing/2014/main" id="{393C56BD-F701-4A37-AF31-D5F35EA1C6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276"/>
          <a:stretch/>
        </p:blipFill>
        <p:spPr bwMode="auto">
          <a:xfrm>
            <a:off x="805208" y="91639"/>
            <a:ext cx="4285407" cy="410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6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Elektrische bijverwarmingen | Stil en reukloos | Heats Save">
            <a:extLst>
              <a:ext uri="{FF2B5EF4-FFF2-40B4-BE49-F238E27FC236}">
                <a16:creationId xmlns:a16="http://schemas.microsoft.com/office/drawing/2014/main" id="{C7621394-164B-42AA-9F83-0F427092B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2166938"/>
            <a:ext cx="5232400" cy="3457575"/>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1312metalconstructions Instagram posts (photos and videos) - Picuki.com">
            <a:extLst>
              <a:ext uri="{FF2B5EF4-FFF2-40B4-BE49-F238E27FC236}">
                <a16:creationId xmlns:a16="http://schemas.microsoft.com/office/drawing/2014/main" id="{BCA32B49-5F33-4B05-971A-CEFFEDD603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153150" y="2166938"/>
            <a:ext cx="5187950"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a:solidFill>
                  <a:schemeClr val="bg1"/>
                </a:solidFill>
                <a:latin typeface="+mj-lt"/>
                <a:ea typeface="+mj-ea"/>
                <a:cs typeface="+mj-cs"/>
              </a:rPr>
              <a:t>zouden de gevaren op deze</a:t>
            </a:r>
            <a:r>
              <a:rPr lang="en-US" sz="3200" kern="1200" dirty="0">
                <a:solidFill>
                  <a:schemeClr val="bg1"/>
                </a:solidFill>
                <a:latin typeface="+mj-lt"/>
                <a:ea typeface="+mj-ea"/>
                <a:cs typeface="+mj-cs"/>
              </a:rPr>
              <a:t> </a:t>
            </a:r>
            <a:r>
              <a:rPr lang="en-US" sz="3200" kern="1200">
                <a:solidFill>
                  <a:schemeClr val="bg1"/>
                </a:solidFill>
                <a:latin typeface="+mj-lt"/>
                <a:ea typeface="+mj-ea"/>
                <a:cs typeface="+mj-cs"/>
              </a:rPr>
              <a:t>foto’s</a:t>
            </a:r>
            <a:r>
              <a:rPr lang="en-US" sz="3200" kern="1200" dirty="0">
                <a:solidFill>
                  <a:schemeClr val="bg1"/>
                </a:solidFill>
                <a:latin typeface="+mj-lt"/>
                <a:ea typeface="+mj-ea"/>
                <a:cs typeface="+mj-cs"/>
              </a:rPr>
              <a:t> </a:t>
            </a:r>
            <a:r>
              <a:rPr lang="en-US" sz="3200" kern="1200">
                <a:solidFill>
                  <a:schemeClr val="bg1"/>
                </a:solidFill>
                <a:latin typeface="+mj-lt"/>
                <a:ea typeface="+mj-ea"/>
                <a:cs typeface="+mj-cs"/>
              </a:rPr>
              <a:t>zijn</a:t>
            </a:r>
            <a:r>
              <a:rPr lang="en-US" sz="3200" kern="1200" dirty="0">
                <a:solidFill>
                  <a:schemeClr val="bg1"/>
                </a:solidFill>
                <a:latin typeface="+mj-lt"/>
                <a:ea typeface="+mj-ea"/>
                <a:cs typeface="+mj-cs"/>
              </a:rPr>
              <a:t>? </a:t>
            </a:r>
          </a:p>
        </p:txBody>
      </p:sp>
    </p:spTree>
    <p:extLst>
      <p:ext uri="{BB962C8B-B14F-4D97-AF65-F5344CB8AC3E}">
        <p14:creationId xmlns:p14="http://schemas.microsoft.com/office/powerpoint/2010/main" val="1138469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a:solidFill>
                  <a:schemeClr val="bg1"/>
                </a:solidFill>
                <a:latin typeface="+mj-lt"/>
                <a:ea typeface="+mj-ea"/>
                <a:cs typeface="+mj-cs"/>
              </a:rPr>
              <a:t>Extra </a:t>
            </a:r>
            <a:r>
              <a:rPr lang="en-US" sz="3000" kern="1200">
                <a:solidFill>
                  <a:schemeClr val="bg1"/>
                </a:solidFill>
                <a:latin typeface="+mj-lt"/>
                <a:ea typeface="+mj-ea"/>
                <a:cs typeface="+mj-cs"/>
              </a:rPr>
              <a:t>verwarmingselementen</a:t>
            </a:r>
            <a:r>
              <a:rPr lang="en-US" sz="3000" kern="1200" dirty="0">
                <a:solidFill>
                  <a:schemeClr val="bg1"/>
                </a:solidFill>
                <a:latin typeface="+mj-lt"/>
                <a:ea typeface="+mj-ea"/>
                <a:cs typeface="+mj-cs"/>
              </a:rPr>
              <a:t> en CO-</a:t>
            </a:r>
            <a:r>
              <a:rPr lang="en-US" sz="3000" kern="1200">
                <a:solidFill>
                  <a:schemeClr val="bg1"/>
                </a:solidFill>
                <a:latin typeface="+mj-lt"/>
                <a:ea typeface="+mj-ea"/>
                <a:cs typeface="+mj-cs"/>
              </a:rPr>
              <a:t>vergiftiging</a:t>
            </a:r>
            <a:r>
              <a:rPr lang="en-US" sz="3000" kern="1200" dirty="0">
                <a:solidFill>
                  <a:schemeClr val="bg1"/>
                </a:solidFill>
                <a:latin typeface="+mj-lt"/>
                <a:ea typeface="+mj-ea"/>
                <a:cs typeface="+mj-cs"/>
              </a:rPr>
              <a:t> </a:t>
            </a:r>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 b="-1"/>
          <a:stretch/>
        </p:blipFill>
        <p:spPr bwMode="auto">
          <a:xfrm>
            <a:off x="393308"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348247" y="357013"/>
            <a:ext cx="5450444"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a:solidFill>
                  <a:schemeClr val="bg1"/>
                </a:solidFill>
              </a:rPr>
              <a:t>Dek</a:t>
            </a:r>
            <a:r>
              <a:rPr lang="en-US" sz="2200" dirty="0">
                <a:solidFill>
                  <a:schemeClr val="bg1"/>
                </a:solidFill>
              </a:rPr>
              <a:t> </a:t>
            </a:r>
            <a:r>
              <a:rPr lang="en-US" sz="2200">
                <a:solidFill>
                  <a:schemeClr val="bg1"/>
                </a:solidFill>
              </a:rPr>
              <a:t>deze</a:t>
            </a:r>
            <a:r>
              <a:rPr lang="en-US" sz="2200" dirty="0">
                <a:solidFill>
                  <a:schemeClr val="bg1"/>
                </a:solidFill>
              </a:rPr>
              <a:t> nooit </a:t>
            </a:r>
            <a:r>
              <a:rPr lang="en-US" sz="2200">
                <a:solidFill>
                  <a:schemeClr val="bg1"/>
                </a:solidFill>
              </a:rPr>
              <a:t>af</a:t>
            </a:r>
            <a:endParaRPr lang="en-US" sz="2200" dirty="0">
              <a:solidFill>
                <a:schemeClr val="bg1"/>
              </a:solidFill>
            </a:endParaRPr>
          </a:p>
          <a:p>
            <a:pPr indent="-228600">
              <a:buFont typeface="Arial" panose="020B0604020202020204" pitchFamily="34" charset="0"/>
              <a:buChar char="•"/>
            </a:pPr>
            <a:r>
              <a:rPr lang="en-US" sz="2200">
                <a:solidFill>
                  <a:schemeClr val="bg1"/>
                </a:solidFill>
              </a:rPr>
              <a:t>Zet</a:t>
            </a:r>
            <a:r>
              <a:rPr lang="en-US" sz="2200" dirty="0">
                <a:solidFill>
                  <a:schemeClr val="bg1"/>
                </a:solidFill>
              </a:rPr>
              <a:t> </a:t>
            </a:r>
            <a:r>
              <a:rPr lang="en-US" sz="2200">
                <a:solidFill>
                  <a:schemeClr val="bg1"/>
                </a:solidFill>
              </a:rPr>
              <a:t>deze</a:t>
            </a:r>
            <a:r>
              <a:rPr lang="en-US" sz="2200" dirty="0">
                <a:solidFill>
                  <a:schemeClr val="bg1"/>
                </a:solidFill>
              </a:rPr>
              <a:t> </a:t>
            </a:r>
            <a:r>
              <a:rPr lang="en-US" sz="2200">
                <a:solidFill>
                  <a:schemeClr val="bg1"/>
                </a:solidFill>
              </a:rPr>
              <a:t>niet</a:t>
            </a:r>
            <a:r>
              <a:rPr lang="en-US" sz="2200" dirty="0">
                <a:solidFill>
                  <a:schemeClr val="bg1"/>
                </a:solidFill>
              </a:rPr>
              <a:t> in de </a:t>
            </a:r>
            <a:r>
              <a:rPr lang="en-US" sz="2200">
                <a:solidFill>
                  <a:schemeClr val="bg1"/>
                </a:solidFill>
              </a:rPr>
              <a:t>buurt</a:t>
            </a:r>
            <a:r>
              <a:rPr lang="en-US" sz="2200" dirty="0">
                <a:solidFill>
                  <a:schemeClr val="bg1"/>
                </a:solidFill>
              </a:rPr>
              <a:t> van </a:t>
            </a:r>
            <a:r>
              <a:rPr lang="en-US" sz="2200">
                <a:solidFill>
                  <a:schemeClr val="bg1"/>
                </a:solidFill>
              </a:rPr>
              <a:t>brandbare</a:t>
            </a:r>
            <a:r>
              <a:rPr lang="en-US" sz="2200" dirty="0">
                <a:solidFill>
                  <a:schemeClr val="bg1"/>
                </a:solidFill>
              </a:rPr>
              <a:t> </a:t>
            </a:r>
            <a:r>
              <a:rPr lang="en-US" sz="2200">
                <a:solidFill>
                  <a:schemeClr val="bg1"/>
                </a:solidFill>
              </a:rPr>
              <a:t>materialen</a:t>
            </a:r>
            <a:endParaRPr lang="en-US" sz="2200" dirty="0">
              <a:solidFill>
                <a:schemeClr val="bg1"/>
              </a:solidFill>
            </a:endParaRPr>
          </a:p>
          <a:p>
            <a:pPr indent="-228600">
              <a:buFont typeface="Arial" panose="020B0604020202020204" pitchFamily="34" charset="0"/>
              <a:buChar char="•"/>
            </a:pPr>
            <a:r>
              <a:rPr lang="en-US" sz="2200">
                <a:solidFill>
                  <a:schemeClr val="bg1"/>
                </a:solidFill>
              </a:rPr>
              <a:t>Aandachtig</a:t>
            </a:r>
            <a:r>
              <a:rPr lang="en-US" sz="2200" dirty="0">
                <a:solidFill>
                  <a:schemeClr val="bg1"/>
                </a:solidFill>
              </a:rPr>
              <a:t> </a:t>
            </a:r>
            <a:r>
              <a:rPr lang="en-US" sz="2200">
                <a:solidFill>
                  <a:schemeClr val="bg1"/>
                </a:solidFill>
              </a:rPr>
              <a:t>zijn</a:t>
            </a:r>
            <a:r>
              <a:rPr lang="en-US" sz="2200" dirty="0">
                <a:solidFill>
                  <a:schemeClr val="bg1"/>
                </a:solidFill>
              </a:rPr>
              <a:t> </a:t>
            </a:r>
            <a:r>
              <a:rPr lang="en-US" sz="2200">
                <a:solidFill>
                  <a:schemeClr val="bg1"/>
                </a:solidFill>
              </a:rPr>
              <a:t>voor</a:t>
            </a:r>
            <a:r>
              <a:rPr lang="en-US" sz="2200" dirty="0">
                <a:solidFill>
                  <a:schemeClr val="bg1"/>
                </a:solidFill>
              </a:rPr>
              <a:t> CO-</a:t>
            </a:r>
            <a:r>
              <a:rPr lang="en-US" sz="2200">
                <a:solidFill>
                  <a:schemeClr val="bg1"/>
                </a:solidFill>
              </a:rPr>
              <a:t>vergiftiging</a:t>
            </a:r>
            <a:endParaRPr lang="en-US" sz="2200" dirty="0">
              <a:solidFill>
                <a:schemeClr val="bg1"/>
              </a:solidFill>
            </a:endParaRPr>
          </a:p>
          <a:p>
            <a:pPr marL="0" indent="-228600">
              <a:buFont typeface="Arial" panose="020B0604020202020204" pitchFamily="34" charset="0"/>
              <a:buChar char="•"/>
            </a:pPr>
            <a:endParaRPr lang="en-US" sz="2200" dirty="0">
              <a:solidFill>
                <a:schemeClr val="bg1"/>
              </a:solidFill>
            </a:endParaRPr>
          </a:p>
        </p:txBody>
      </p:sp>
    </p:spTree>
    <p:extLst>
      <p:ext uri="{BB962C8B-B14F-4D97-AF65-F5344CB8AC3E}">
        <p14:creationId xmlns:p14="http://schemas.microsoft.com/office/powerpoint/2010/main" val="2492482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a:solidFill>
                  <a:schemeClr val="bg1"/>
                </a:solidFill>
                <a:latin typeface="+mj-lt"/>
                <a:ea typeface="+mj-ea"/>
                <a:cs typeface="+mj-cs"/>
              </a:rPr>
              <a:t>Extra </a:t>
            </a:r>
            <a:r>
              <a:rPr lang="en-US" sz="3000" kern="1200" dirty="0" err="1">
                <a:solidFill>
                  <a:schemeClr val="bg1"/>
                </a:solidFill>
                <a:latin typeface="+mj-lt"/>
                <a:ea typeface="+mj-ea"/>
                <a:cs typeface="+mj-cs"/>
              </a:rPr>
              <a:t>verwarmings</a:t>
            </a:r>
            <a:r>
              <a:rPr lang="en-US" sz="3000" kern="1200" dirty="0">
                <a:solidFill>
                  <a:schemeClr val="bg1"/>
                </a:solidFill>
                <a:latin typeface="+mj-lt"/>
                <a:ea typeface="+mj-ea"/>
                <a:cs typeface="+mj-cs"/>
              </a:rPr>
              <a:t>-</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elementen</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a:solidFill>
                  <a:schemeClr val="bg1"/>
                </a:solidFill>
                <a:latin typeface="+mj-lt"/>
                <a:ea typeface="+mj-ea"/>
                <a:cs typeface="+mj-cs"/>
              </a:rPr>
              <a:t>en CO-</a:t>
            </a:r>
            <a:r>
              <a:rPr lang="en-US" sz="3000" kern="1200" dirty="0" err="1">
                <a:solidFill>
                  <a:schemeClr val="bg1"/>
                </a:solidFill>
                <a:latin typeface="+mj-lt"/>
                <a:ea typeface="+mj-ea"/>
                <a:cs typeface="+mj-cs"/>
              </a:rPr>
              <a:t>vergiftiging</a:t>
            </a:r>
            <a:r>
              <a:rPr lang="en-US" sz="3000" kern="1200" dirty="0">
                <a:solidFill>
                  <a:schemeClr val="bg1"/>
                </a:solidFill>
                <a:latin typeface="+mj-lt"/>
                <a:ea typeface="+mj-ea"/>
                <a:cs typeface="+mj-cs"/>
              </a:rPr>
              <a:t> </a:t>
            </a:r>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 b="-1"/>
          <a:stretch/>
        </p:blipFill>
        <p:spPr bwMode="auto">
          <a:xfrm>
            <a:off x="393308"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348247" y="357013"/>
            <a:ext cx="5450444"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idx="1"/>
          </p:nvPr>
        </p:nvSpPr>
        <p:spPr>
          <a:xfrm>
            <a:off x="4945336" y="4615840"/>
            <a:ext cx="6609921" cy="1526741"/>
          </a:xfrm>
        </p:spPr>
        <p:txBody>
          <a:bodyPr vert="horz" lIns="91440" tIns="45720" rIns="91440" bIns="45720" rtlCol="0" anchor="ctr">
            <a:normAutofit lnSpcReduction="10000"/>
          </a:bodyPr>
          <a:lstStyle/>
          <a:p>
            <a:pPr indent="-228600">
              <a:buFont typeface="Arial" panose="020B0604020202020204" pitchFamily="34" charset="0"/>
              <a:buChar char="•"/>
            </a:pPr>
            <a:r>
              <a:rPr lang="en-US" sz="2200" dirty="0" err="1">
                <a:solidFill>
                  <a:schemeClr val="bg1"/>
                </a:solidFill>
              </a:rPr>
              <a:t>Gebruik</a:t>
            </a:r>
            <a:r>
              <a:rPr lang="en-US" sz="2200" dirty="0">
                <a:solidFill>
                  <a:schemeClr val="bg1"/>
                </a:solidFill>
              </a:rPr>
              <a:t> je al </a:t>
            </a:r>
            <a:r>
              <a:rPr lang="en-US" sz="2200" dirty="0" err="1">
                <a:solidFill>
                  <a:schemeClr val="bg1"/>
                </a:solidFill>
              </a:rPr>
              <a:t>eens</a:t>
            </a:r>
            <a:r>
              <a:rPr lang="en-US" sz="2200" dirty="0">
                <a:solidFill>
                  <a:schemeClr val="bg1"/>
                </a:solidFill>
              </a:rPr>
              <a:t> </a:t>
            </a:r>
            <a:r>
              <a:rPr lang="en-US" sz="2200" dirty="0" err="1">
                <a:solidFill>
                  <a:schemeClr val="bg1"/>
                </a:solidFill>
              </a:rPr>
              <a:t>een</a:t>
            </a:r>
            <a:r>
              <a:rPr lang="en-US" sz="2200" dirty="0">
                <a:solidFill>
                  <a:schemeClr val="bg1"/>
                </a:solidFill>
              </a:rPr>
              <a:t> </a:t>
            </a:r>
            <a:r>
              <a:rPr lang="en-US" sz="2200" dirty="0" err="1">
                <a:solidFill>
                  <a:schemeClr val="bg1"/>
                </a:solidFill>
              </a:rPr>
              <a:t>verwarmingsellement</a:t>
            </a:r>
            <a:r>
              <a:rPr lang="en-US" sz="2200" dirty="0">
                <a:solidFill>
                  <a:schemeClr val="bg1"/>
                </a:solidFill>
              </a:rPr>
              <a:t> in je </a:t>
            </a:r>
            <a:r>
              <a:rPr lang="en-US" sz="2200" dirty="0" err="1">
                <a:solidFill>
                  <a:schemeClr val="bg1"/>
                </a:solidFill>
              </a:rPr>
              <a:t>lokaal</a:t>
            </a:r>
            <a:r>
              <a:rPr lang="en-US" sz="2200" dirty="0">
                <a:solidFill>
                  <a:schemeClr val="bg1"/>
                </a:solidFill>
              </a:rPr>
              <a:t>?</a:t>
            </a:r>
          </a:p>
          <a:p>
            <a:pPr indent="-228600">
              <a:buFont typeface="Arial" panose="020B0604020202020204" pitchFamily="34" charset="0"/>
              <a:buChar char="•"/>
            </a:pPr>
            <a:r>
              <a:rPr lang="en-US" sz="2200" dirty="0" err="1">
                <a:solidFill>
                  <a:schemeClr val="bg1"/>
                </a:solidFill>
              </a:rPr>
              <a:t>Waar</a:t>
            </a:r>
            <a:r>
              <a:rPr lang="en-US" sz="2200" dirty="0">
                <a:solidFill>
                  <a:schemeClr val="bg1"/>
                </a:solidFill>
              </a:rPr>
              <a:t> </a:t>
            </a:r>
            <a:r>
              <a:rPr lang="en-US" sz="2200" dirty="0" err="1">
                <a:solidFill>
                  <a:schemeClr val="bg1"/>
                </a:solidFill>
              </a:rPr>
              <a:t>staan</a:t>
            </a:r>
            <a:r>
              <a:rPr lang="en-US" sz="2200" dirty="0">
                <a:solidFill>
                  <a:schemeClr val="bg1"/>
                </a:solidFill>
              </a:rPr>
              <a:t> </a:t>
            </a:r>
            <a:r>
              <a:rPr lang="en-US" sz="2200" dirty="0" err="1">
                <a:solidFill>
                  <a:schemeClr val="bg1"/>
                </a:solidFill>
              </a:rPr>
              <a:t>deze</a:t>
            </a:r>
            <a:r>
              <a:rPr lang="en-US" sz="2200" dirty="0">
                <a:solidFill>
                  <a:schemeClr val="bg1"/>
                </a:solidFill>
              </a:rPr>
              <a:t> in je </a:t>
            </a:r>
            <a:r>
              <a:rPr lang="en-US" sz="2200" dirty="0" err="1">
                <a:solidFill>
                  <a:schemeClr val="bg1"/>
                </a:solidFill>
              </a:rPr>
              <a:t>lokaal</a:t>
            </a:r>
            <a:r>
              <a:rPr lang="en-US" sz="2200" dirty="0">
                <a:solidFill>
                  <a:schemeClr val="bg1"/>
                </a:solidFill>
              </a:rPr>
              <a:t>?</a:t>
            </a:r>
          </a:p>
          <a:p>
            <a:pPr indent="-228600">
              <a:buFont typeface="Arial" panose="020B0604020202020204" pitchFamily="34" charset="0"/>
              <a:buChar char="•"/>
            </a:pPr>
            <a:r>
              <a:rPr lang="en-US" sz="2200" dirty="0">
                <a:solidFill>
                  <a:schemeClr val="bg1"/>
                </a:solidFill>
              </a:rPr>
              <a:t>Hoe </a:t>
            </a:r>
            <a:r>
              <a:rPr lang="en-US" sz="2200" dirty="0" err="1">
                <a:solidFill>
                  <a:schemeClr val="bg1"/>
                </a:solidFill>
              </a:rPr>
              <a:t>kan</a:t>
            </a:r>
            <a:r>
              <a:rPr lang="en-US" sz="2200" dirty="0">
                <a:solidFill>
                  <a:schemeClr val="bg1"/>
                </a:solidFill>
              </a:rPr>
              <a:t> je CO-</a:t>
            </a:r>
            <a:r>
              <a:rPr lang="en-US" sz="2200" dirty="0" err="1">
                <a:solidFill>
                  <a:schemeClr val="bg1"/>
                </a:solidFill>
              </a:rPr>
              <a:t>vergiftiging</a:t>
            </a:r>
            <a:r>
              <a:rPr lang="en-US" sz="2200" dirty="0">
                <a:solidFill>
                  <a:schemeClr val="bg1"/>
                </a:solidFill>
              </a:rPr>
              <a:t> </a:t>
            </a:r>
            <a:r>
              <a:rPr lang="en-US" sz="2200" dirty="0" err="1">
                <a:solidFill>
                  <a:schemeClr val="bg1"/>
                </a:solidFill>
              </a:rPr>
              <a:t>voorkomen</a:t>
            </a:r>
            <a:r>
              <a:rPr lang="en-US" sz="2200" dirty="0">
                <a:solidFill>
                  <a:schemeClr val="bg1"/>
                </a:solidFill>
              </a:rPr>
              <a:t>?</a:t>
            </a:r>
          </a:p>
          <a:p>
            <a:pPr marL="0" indent="-228600">
              <a:buFont typeface="Arial" panose="020B0604020202020204" pitchFamily="34" charset="0"/>
              <a:buChar char="•"/>
            </a:pPr>
            <a:endParaRPr lang="en-US" sz="2200" dirty="0">
              <a:solidFill>
                <a:schemeClr val="bg1"/>
              </a:solidFill>
            </a:endParaRPr>
          </a:p>
        </p:txBody>
      </p:sp>
      <p:pic>
        <p:nvPicPr>
          <p:cNvPr id="8" name="Graphic 7" descr="Badge vraagteken silhouet">
            <a:extLst>
              <a:ext uri="{FF2B5EF4-FFF2-40B4-BE49-F238E27FC236}">
                <a16:creationId xmlns:a16="http://schemas.microsoft.com/office/drawing/2014/main" id="{0E8EEA92-FAE4-431A-844D-FC10A86FF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743" y="4926972"/>
            <a:ext cx="914400" cy="914400"/>
          </a:xfrm>
          <a:prstGeom prst="rect">
            <a:avLst/>
          </a:prstGeom>
        </p:spPr>
      </p:pic>
    </p:spTree>
    <p:extLst>
      <p:ext uri="{BB962C8B-B14F-4D97-AF65-F5344CB8AC3E}">
        <p14:creationId xmlns:p14="http://schemas.microsoft.com/office/powerpoint/2010/main" val="1069054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brandwonden | Radio 2, de grootste familie">
            <a:hlinkClick r:id="rId3"/>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584" b="-2"/>
          <a:stretch/>
        </p:blipFill>
        <p:spPr bwMode="auto">
          <a:xfrm>
            <a:off x="904875" y="2166938"/>
            <a:ext cx="5160963" cy="3457575"/>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89" r="12691" b="-1"/>
          <a:stretch/>
        </p:blipFill>
        <p:spPr bwMode="auto">
          <a:xfrm>
            <a:off x="6137275" y="2166938"/>
            <a:ext cx="5153025"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gebeurt</a:t>
            </a:r>
            <a:r>
              <a:rPr lang="en-US" sz="3200" kern="1200" dirty="0">
                <a:solidFill>
                  <a:schemeClr val="bg1"/>
                </a:solidFill>
                <a:latin typeface="+mj-lt"/>
                <a:ea typeface="+mj-ea"/>
                <a:cs typeface="+mj-cs"/>
              </a:rPr>
              <a:t> er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a:t>
            </a:r>
            <a:r>
              <a:rPr lang="en-US" sz="3200" kern="1200" dirty="0" err="1">
                <a:solidFill>
                  <a:schemeClr val="bg1"/>
                </a:solidFill>
                <a:latin typeface="+mj-lt"/>
                <a:ea typeface="+mj-ea"/>
                <a:cs typeface="+mj-cs"/>
              </a:rPr>
              <a:t>foto</a:t>
            </a:r>
            <a:r>
              <a:rPr lang="en-US" sz="3200" kern="1200" dirty="0">
                <a:solidFill>
                  <a:schemeClr val="bg1"/>
                </a:solidFill>
                <a:latin typeface="+mj-lt"/>
                <a:ea typeface="+mj-ea"/>
                <a:cs typeface="+mj-cs"/>
              </a:rPr>
              <a:t>? </a:t>
            </a:r>
          </a:p>
        </p:txBody>
      </p:sp>
    </p:spTree>
    <p:extLst>
      <p:ext uri="{BB962C8B-B14F-4D97-AF65-F5344CB8AC3E}">
        <p14:creationId xmlns:p14="http://schemas.microsoft.com/office/powerpoint/2010/main" val="1479203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Gas </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89" r="1269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1900">
                <a:solidFill>
                  <a:schemeClr val="bg1"/>
                </a:solidFill>
              </a:rPr>
              <a:t>Gasflessen: niet binnen bewaren, niet aan een keldergat, buiten/goed verluchte plek, laat niet iedereen daarmee aan de slag gaan</a:t>
            </a:r>
          </a:p>
          <a:p>
            <a:pPr indent="-228600">
              <a:buFont typeface="Arial" panose="020B0604020202020204" pitchFamily="34" charset="0"/>
              <a:buChar char="•"/>
            </a:pPr>
            <a:r>
              <a:rPr lang="en-US" sz="1900">
                <a:solidFill>
                  <a:schemeClr val="bg1"/>
                </a:solidFill>
              </a:rPr>
              <a:t>Aardgas:  gasgeur verlaat het gebouw en verlucht, steek geen vuur (sigaret, kaars…) of licht aan (vonkjes)… </a:t>
            </a:r>
          </a:p>
        </p:txBody>
      </p:sp>
    </p:spTree>
    <p:extLst>
      <p:ext uri="{BB962C8B-B14F-4D97-AF65-F5344CB8AC3E}">
        <p14:creationId xmlns:p14="http://schemas.microsoft.com/office/powerpoint/2010/main" val="3132536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Gas </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89" r="1269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1900" dirty="0" err="1">
                <a:solidFill>
                  <a:schemeClr val="bg1"/>
                </a:solidFill>
              </a:rPr>
              <a:t>Gebruiken</a:t>
            </a:r>
            <a:r>
              <a:rPr lang="en-US" sz="1900" dirty="0">
                <a:solidFill>
                  <a:schemeClr val="bg1"/>
                </a:solidFill>
              </a:rPr>
              <a:t> </a:t>
            </a:r>
            <a:r>
              <a:rPr lang="en-US" sz="1900" dirty="0" err="1">
                <a:solidFill>
                  <a:schemeClr val="bg1"/>
                </a:solidFill>
              </a:rPr>
              <a:t>jullie</a:t>
            </a:r>
            <a:r>
              <a:rPr lang="en-US" sz="1900" dirty="0">
                <a:solidFill>
                  <a:schemeClr val="bg1"/>
                </a:solidFill>
              </a:rPr>
              <a:t> gas </a:t>
            </a:r>
            <a:r>
              <a:rPr lang="en-US" sz="1900" dirty="0" err="1">
                <a:solidFill>
                  <a:schemeClr val="bg1"/>
                </a:solidFill>
              </a:rPr>
              <a:t>voor</a:t>
            </a:r>
            <a:r>
              <a:rPr lang="en-US" sz="1900" dirty="0">
                <a:solidFill>
                  <a:schemeClr val="bg1"/>
                </a:solidFill>
              </a:rPr>
              <a:t> </a:t>
            </a:r>
            <a:r>
              <a:rPr lang="en-US" sz="1900" dirty="0" err="1">
                <a:solidFill>
                  <a:schemeClr val="bg1"/>
                </a:solidFill>
              </a:rPr>
              <a:t>bepaalde</a:t>
            </a:r>
            <a:r>
              <a:rPr lang="en-US" sz="1900" dirty="0">
                <a:solidFill>
                  <a:schemeClr val="bg1"/>
                </a:solidFill>
              </a:rPr>
              <a:t> </a:t>
            </a:r>
            <a:r>
              <a:rPr lang="en-US" sz="1900" dirty="0" err="1">
                <a:solidFill>
                  <a:schemeClr val="bg1"/>
                </a:solidFill>
              </a:rPr>
              <a:t>zaken</a:t>
            </a:r>
            <a:r>
              <a:rPr lang="en-US" sz="1900" dirty="0">
                <a:solidFill>
                  <a:schemeClr val="bg1"/>
                </a:solidFill>
              </a:rPr>
              <a:t>?</a:t>
            </a:r>
          </a:p>
          <a:p>
            <a:pPr indent="-228600">
              <a:buFont typeface="Arial" panose="020B0604020202020204" pitchFamily="34" charset="0"/>
              <a:buChar char="•"/>
            </a:pPr>
            <a:r>
              <a:rPr lang="en-US" sz="1900" dirty="0">
                <a:solidFill>
                  <a:schemeClr val="bg1"/>
                </a:solidFill>
              </a:rPr>
              <a:t>Op </a:t>
            </a:r>
            <a:r>
              <a:rPr lang="en-US" sz="1900" dirty="0" err="1">
                <a:solidFill>
                  <a:schemeClr val="bg1"/>
                </a:solidFill>
              </a:rPr>
              <a:t>welke</a:t>
            </a:r>
            <a:r>
              <a:rPr lang="en-US" sz="1900" dirty="0">
                <a:solidFill>
                  <a:schemeClr val="bg1"/>
                </a:solidFill>
              </a:rPr>
              <a:t> </a:t>
            </a:r>
            <a:r>
              <a:rPr lang="en-US" sz="1900" dirty="0" err="1">
                <a:solidFill>
                  <a:schemeClr val="bg1"/>
                </a:solidFill>
              </a:rPr>
              <a:t>manieren</a:t>
            </a:r>
            <a:r>
              <a:rPr lang="en-US" sz="1900" dirty="0">
                <a:solidFill>
                  <a:schemeClr val="bg1"/>
                </a:solidFill>
              </a:rPr>
              <a:t> </a:t>
            </a:r>
            <a:r>
              <a:rPr lang="en-US" sz="1900" dirty="0" err="1">
                <a:solidFill>
                  <a:schemeClr val="bg1"/>
                </a:solidFill>
              </a:rPr>
              <a:t>zou</a:t>
            </a:r>
            <a:r>
              <a:rPr lang="en-US" sz="1900" dirty="0">
                <a:solidFill>
                  <a:schemeClr val="bg1"/>
                </a:solidFill>
              </a:rPr>
              <a:t> je </a:t>
            </a:r>
            <a:r>
              <a:rPr lang="en-US" sz="1900" dirty="0" err="1">
                <a:solidFill>
                  <a:schemeClr val="bg1"/>
                </a:solidFill>
              </a:rPr>
              <a:t>meer</a:t>
            </a:r>
            <a:r>
              <a:rPr lang="en-US" sz="1900" dirty="0">
                <a:solidFill>
                  <a:schemeClr val="bg1"/>
                </a:solidFill>
              </a:rPr>
              <a:t> </a:t>
            </a:r>
            <a:r>
              <a:rPr lang="en-US" sz="1900" dirty="0" err="1">
                <a:solidFill>
                  <a:schemeClr val="bg1"/>
                </a:solidFill>
              </a:rPr>
              <a:t>attent</a:t>
            </a:r>
            <a:r>
              <a:rPr lang="en-US" sz="1900" dirty="0">
                <a:solidFill>
                  <a:schemeClr val="bg1"/>
                </a:solidFill>
              </a:rPr>
              <a:t> </a:t>
            </a:r>
            <a:r>
              <a:rPr lang="en-US" sz="1900" dirty="0" err="1">
                <a:solidFill>
                  <a:schemeClr val="bg1"/>
                </a:solidFill>
              </a:rPr>
              <a:t>kunnen</a:t>
            </a:r>
            <a:r>
              <a:rPr lang="en-US" sz="1900" dirty="0">
                <a:solidFill>
                  <a:schemeClr val="bg1"/>
                </a:solidFill>
              </a:rPr>
              <a:t> </a:t>
            </a:r>
            <a:r>
              <a:rPr lang="en-US" sz="1900" dirty="0" err="1">
                <a:solidFill>
                  <a:schemeClr val="bg1"/>
                </a:solidFill>
              </a:rPr>
              <a:t>zijn</a:t>
            </a:r>
            <a:r>
              <a:rPr lang="en-US" sz="1900" dirty="0">
                <a:solidFill>
                  <a:schemeClr val="bg1"/>
                </a:solidFill>
              </a:rPr>
              <a:t> in het </a:t>
            </a:r>
            <a:r>
              <a:rPr lang="en-US" sz="1900" dirty="0" err="1">
                <a:solidFill>
                  <a:schemeClr val="bg1"/>
                </a:solidFill>
              </a:rPr>
              <a:t>gebruiken</a:t>
            </a:r>
            <a:r>
              <a:rPr lang="en-US" sz="1900" dirty="0">
                <a:solidFill>
                  <a:schemeClr val="bg1"/>
                </a:solidFill>
              </a:rPr>
              <a:t> van </a:t>
            </a:r>
            <a:r>
              <a:rPr lang="en-US" sz="1900" dirty="0" err="1">
                <a:solidFill>
                  <a:schemeClr val="bg1"/>
                </a:solidFill>
              </a:rPr>
              <a:t>gastoestellen</a:t>
            </a:r>
            <a:r>
              <a:rPr lang="en-US" sz="1900" dirty="0">
                <a:solidFill>
                  <a:schemeClr val="bg1"/>
                </a:solidFill>
              </a:rPr>
              <a:t>?</a:t>
            </a:r>
          </a:p>
          <a:p>
            <a:pPr indent="-228600">
              <a:buFont typeface="Arial" panose="020B0604020202020204" pitchFamily="34" charset="0"/>
              <a:buChar char="•"/>
            </a:pPr>
            <a:r>
              <a:rPr lang="en-US" sz="1900" dirty="0" err="1">
                <a:solidFill>
                  <a:schemeClr val="bg1"/>
                </a:solidFill>
              </a:rPr>
              <a:t>Waar</a:t>
            </a:r>
            <a:r>
              <a:rPr lang="en-US" sz="1900" dirty="0">
                <a:solidFill>
                  <a:schemeClr val="bg1"/>
                </a:solidFill>
              </a:rPr>
              <a:t> </a:t>
            </a:r>
            <a:r>
              <a:rPr lang="en-US" sz="1900" dirty="0" err="1">
                <a:solidFill>
                  <a:schemeClr val="bg1"/>
                </a:solidFill>
              </a:rPr>
              <a:t>bewaar</a:t>
            </a:r>
            <a:r>
              <a:rPr lang="en-US" sz="1900" dirty="0">
                <a:solidFill>
                  <a:schemeClr val="bg1"/>
                </a:solidFill>
              </a:rPr>
              <a:t> je </a:t>
            </a:r>
            <a:r>
              <a:rPr lang="en-US" sz="1900" dirty="0" err="1">
                <a:solidFill>
                  <a:schemeClr val="bg1"/>
                </a:solidFill>
              </a:rPr>
              <a:t>idealiter</a:t>
            </a:r>
            <a:r>
              <a:rPr lang="en-US" sz="1900" dirty="0">
                <a:solidFill>
                  <a:schemeClr val="bg1"/>
                </a:solidFill>
              </a:rPr>
              <a:t> </a:t>
            </a:r>
            <a:r>
              <a:rPr lang="en-US" sz="1900" dirty="0" err="1">
                <a:solidFill>
                  <a:schemeClr val="bg1"/>
                </a:solidFill>
              </a:rPr>
              <a:t>gasflessen</a:t>
            </a:r>
            <a:r>
              <a:rPr lang="en-US" sz="1900" dirty="0">
                <a:solidFill>
                  <a:schemeClr val="bg1"/>
                </a:solidFill>
              </a:rPr>
              <a:t>?</a:t>
            </a:r>
          </a:p>
        </p:txBody>
      </p:sp>
      <p:pic>
        <p:nvPicPr>
          <p:cNvPr id="8" name="Graphic 7" descr="Badge vraagteken silhouet">
            <a:extLst>
              <a:ext uri="{FF2B5EF4-FFF2-40B4-BE49-F238E27FC236}">
                <a16:creationId xmlns:a16="http://schemas.microsoft.com/office/drawing/2014/main" id="{9D3A5C60-D8AC-4208-9743-E3EBB74F6A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4215553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ege oranje stoelen die een cirkel vormen">
            <a:extLst>
              <a:ext uri="{FF2B5EF4-FFF2-40B4-BE49-F238E27FC236}">
                <a16:creationId xmlns:a16="http://schemas.microsoft.com/office/drawing/2014/main" id="{8E760D99-921C-EB12-E140-C12EEE3DB46B}"/>
              </a:ext>
            </a:extLst>
          </p:cNvPr>
          <p:cNvPicPr>
            <a:picLocks noChangeAspect="1"/>
          </p:cNvPicPr>
          <p:nvPr/>
        </p:nvPicPr>
        <p:blipFill rotWithShape="1">
          <a:blip r:embed="rId3">
            <a:alphaModFix amt="50000"/>
          </a:blip>
          <a:srcRect t="8543" r="-1" b="14907"/>
          <a:stretch/>
        </p:blipFill>
        <p:spPr>
          <a:xfrm>
            <a:off x="20" y="10"/>
            <a:ext cx="12188930" cy="6857990"/>
          </a:xfrm>
          <a:prstGeom prst="rect">
            <a:avLst/>
          </a:prstGeom>
        </p:spPr>
      </p:pic>
      <p:sp>
        <p:nvSpPr>
          <p:cNvPr id="2" name="Titel 1">
            <a:extLst>
              <a:ext uri="{FF2B5EF4-FFF2-40B4-BE49-F238E27FC236}">
                <a16:creationId xmlns:a16="http://schemas.microsoft.com/office/drawing/2014/main" id="{0B1BECAD-A694-4535-A093-A7CF5F0B25C8}"/>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Pauze </a:t>
            </a:r>
          </a:p>
        </p:txBody>
      </p:sp>
      <p:sp>
        <p:nvSpPr>
          <p:cNvPr id="2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884718"/>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a:solidFill>
                  <a:srgbClr val="FFFFFF"/>
                </a:solidFill>
              </a:rPr>
              <a:t>Hoe </a:t>
            </a:r>
            <a:r>
              <a:rPr lang="en-US" sz="5200" err="1">
                <a:solidFill>
                  <a:srgbClr val="FFFFFF"/>
                </a:solidFill>
              </a:rPr>
              <a:t>reageren</a:t>
            </a:r>
            <a:r>
              <a:rPr lang="en-US" sz="5200">
                <a:solidFill>
                  <a:srgbClr val="FFFFFF"/>
                </a:solidFill>
              </a:rPr>
              <a:t>? </a:t>
            </a:r>
          </a:p>
          <a:p>
            <a:pPr algn="ctr"/>
            <a:r>
              <a:rPr lang="en-US" sz="4000">
                <a:solidFill>
                  <a:srgbClr val="FFFFFF"/>
                </a:solidFill>
              </a:rPr>
              <a:t>Wat </a:t>
            </a:r>
            <a:r>
              <a:rPr lang="en-US" sz="4000" err="1">
                <a:solidFill>
                  <a:srgbClr val="FFFFFF"/>
                </a:solidFill>
              </a:rPr>
              <a:t>als</a:t>
            </a:r>
            <a:r>
              <a:rPr lang="en-US" sz="4000">
                <a:solidFill>
                  <a:srgbClr val="FFFFFF"/>
                </a:solidFill>
              </a:rPr>
              <a:t> het </a:t>
            </a:r>
            <a:r>
              <a:rPr lang="en-US" sz="4000" err="1">
                <a:solidFill>
                  <a:srgbClr val="FFFFFF"/>
                </a:solidFill>
              </a:rPr>
              <a:t>fout</a:t>
            </a:r>
            <a:r>
              <a:rPr lang="en-US" sz="4000">
                <a:solidFill>
                  <a:srgbClr val="FFFFFF"/>
                </a:solidFill>
              </a:rPr>
              <a:t> </a:t>
            </a:r>
            <a:r>
              <a:rPr lang="en-US" sz="4000" err="1">
                <a:solidFill>
                  <a:srgbClr val="FFFFFF"/>
                </a:solidFill>
              </a:rPr>
              <a:t>gaat</a:t>
            </a:r>
            <a:r>
              <a:rPr lang="en-US" sz="4000">
                <a:solidFill>
                  <a:srgbClr val="FFFFFF"/>
                </a:solidFill>
              </a:rPr>
              <a:t>?</a:t>
            </a:r>
          </a:p>
        </p:txBody>
      </p:sp>
    </p:spTree>
    <p:extLst>
      <p:ext uri="{BB962C8B-B14F-4D97-AF65-F5344CB8AC3E}">
        <p14:creationId xmlns:p14="http://schemas.microsoft.com/office/powerpoint/2010/main" val="336292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A56AD-77C0-419E-ACD1-4C6E9240FCF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Wie zijn wij? - netwerkbrandweer </a:t>
            </a:r>
          </a:p>
        </p:txBody>
      </p:sp>
      <p:pic>
        <p:nvPicPr>
          <p:cNvPr id="1026" name="Picture 2" descr="Home - Hangrookmelders">
            <a:extLst>
              <a:ext uri="{FF2B5EF4-FFF2-40B4-BE49-F238E27FC236}">
                <a16:creationId xmlns:a16="http://schemas.microsoft.com/office/drawing/2014/main" id="{1D412E05-0196-4A49-AF0D-E373CAEA130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2642" b="33705"/>
          <a:stretch/>
        </p:blipFill>
        <p:spPr bwMode="auto">
          <a:xfrm>
            <a:off x="2534373" y="1593319"/>
            <a:ext cx="7255242" cy="99189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7E7CC9A-0A60-4FFD-9A79-EAD98685B066}"/>
              </a:ext>
            </a:extLst>
          </p:cNvPr>
          <p:cNvPicPr>
            <a:picLocks noChangeAspect="1"/>
          </p:cNvPicPr>
          <p:nvPr/>
        </p:nvPicPr>
        <p:blipFill>
          <a:blip r:embed="rId4"/>
          <a:stretch>
            <a:fillRect/>
          </a:stretch>
        </p:blipFill>
        <p:spPr>
          <a:xfrm>
            <a:off x="2395906" y="2790227"/>
            <a:ext cx="7532176" cy="3595813"/>
          </a:xfrm>
          <a:prstGeom prst="rect">
            <a:avLst/>
          </a:prstGeom>
        </p:spPr>
      </p:pic>
    </p:spTree>
    <p:extLst>
      <p:ext uri="{BB962C8B-B14F-4D97-AF65-F5344CB8AC3E}">
        <p14:creationId xmlns:p14="http://schemas.microsoft.com/office/powerpoint/2010/main" val="1268020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hlinkClick r:id="rId3"/>
            <a:extLst>
              <a:ext uri="{FF2B5EF4-FFF2-40B4-BE49-F238E27FC236}">
                <a16:creationId xmlns:a16="http://schemas.microsoft.com/office/drawing/2014/main" id="{2A81B6F8-BB2E-4F61-A881-7D39C377B7C2}"/>
              </a:ext>
            </a:extLst>
          </p:cNvPr>
          <p:cNvPicPr>
            <a:picLocks noChangeAspect="1"/>
          </p:cNvPicPr>
          <p:nvPr/>
        </p:nvPicPr>
        <p:blipFill rotWithShape="1">
          <a:blip r:embed="rId4"/>
          <a:srcRect b="17059"/>
          <a:stretch/>
        </p:blipFill>
        <p:spPr>
          <a:xfrm>
            <a:off x="2383641" y="584947"/>
            <a:ext cx="7424718" cy="5688106"/>
          </a:xfrm>
          <a:prstGeom prst="rect">
            <a:avLst/>
          </a:prstGeom>
        </p:spPr>
      </p:pic>
    </p:spTree>
    <p:extLst>
      <p:ext uri="{BB962C8B-B14F-4D97-AF65-F5344CB8AC3E}">
        <p14:creationId xmlns:p14="http://schemas.microsoft.com/office/powerpoint/2010/main" val="2619434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1B353-3397-4112-9DB3-9AED3E4E87ED}"/>
              </a:ext>
            </a:extLst>
          </p:cNvPr>
          <p:cNvSpPr>
            <a:spLocks noGrp="1"/>
          </p:cNvSpPr>
          <p:nvPr>
            <p:ph type="title"/>
          </p:nvPr>
        </p:nvSpPr>
        <p:spPr>
          <a:xfrm>
            <a:off x="8215035" y="411587"/>
            <a:ext cx="3168336" cy="1114380"/>
          </a:xfrm>
        </p:spPr>
        <p:txBody>
          <a:bodyPr vert="horz" lIns="91440" tIns="45720" rIns="91440" bIns="45720" rtlCol="0" anchor="b">
            <a:normAutofit fontScale="90000"/>
          </a:bodyPr>
          <a:lstStyle/>
          <a:p>
            <a:pPr algn="ctr"/>
            <a:r>
              <a:rPr lang="en-US" sz="5200" dirty="0"/>
              <a:t>Wat </a:t>
            </a:r>
            <a:r>
              <a:rPr lang="en-US" sz="5200" dirty="0" err="1"/>
              <a:t>zeggen</a:t>
            </a:r>
            <a:r>
              <a:rPr lang="en-US" sz="5200" dirty="0"/>
              <a:t> </a:t>
            </a:r>
            <a:r>
              <a:rPr lang="en-US" sz="5200" dirty="0" err="1"/>
              <a:t>jongeren</a:t>
            </a:r>
            <a:r>
              <a:rPr lang="en-US" sz="5200" dirty="0"/>
              <a:t>?  </a:t>
            </a:r>
          </a:p>
        </p:txBody>
      </p:sp>
      <p:sp>
        <p:nvSpPr>
          <p:cNvPr id="3" name="Tijdelijke aanduiding voor inhoud 2">
            <a:extLst>
              <a:ext uri="{FF2B5EF4-FFF2-40B4-BE49-F238E27FC236}">
                <a16:creationId xmlns:a16="http://schemas.microsoft.com/office/drawing/2014/main" id="{4C42092D-6861-466E-8FE1-DDC9AAAEE4BB}"/>
              </a:ext>
            </a:extLst>
          </p:cNvPr>
          <p:cNvSpPr>
            <a:spLocks noGrp="1"/>
          </p:cNvSpPr>
          <p:nvPr>
            <p:ph sz="half" idx="1"/>
          </p:nvPr>
        </p:nvSpPr>
        <p:spPr>
          <a:xfrm>
            <a:off x="8338325" y="1869532"/>
            <a:ext cx="2921756" cy="943119"/>
          </a:xfrm>
        </p:spPr>
        <p:txBody>
          <a:bodyPr vert="horz" lIns="91440" tIns="45720" rIns="91440" bIns="45720" rtlCol="0">
            <a:normAutofit/>
          </a:bodyPr>
          <a:lstStyle/>
          <a:p>
            <a:pPr marL="0" indent="0" algn="ctr">
              <a:buNone/>
            </a:pPr>
            <a:r>
              <a:rPr lang="en-US" dirty="0" err="1"/>
              <a:t>Zet</a:t>
            </a:r>
            <a:r>
              <a:rPr lang="en-US" dirty="0"/>
              <a:t> </a:t>
            </a:r>
            <a:r>
              <a:rPr lang="en-US" dirty="0" err="1"/>
              <a:t>deze</a:t>
            </a:r>
            <a:r>
              <a:rPr lang="en-US" dirty="0"/>
              <a:t> app </a:t>
            </a:r>
            <a:r>
              <a:rPr lang="en-US" dirty="0" err="1"/>
              <a:t>zeker</a:t>
            </a:r>
            <a:r>
              <a:rPr lang="en-US" dirty="0"/>
              <a:t> op je smartphone</a:t>
            </a:r>
          </a:p>
        </p:txBody>
      </p:sp>
      <p:pic>
        <p:nvPicPr>
          <p:cNvPr id="8" name="Afbeelding 8">
            <a:extLst>
              <a:ext uri="{FF2B5EF4-FFF2-40B4-BE49-F238E27FC236}">
                <a16:creationId xmlns:a16="http://schemas.microsoft.com/office/drawing/2014/main" id="{F94DA681-582E-4818-B6EB-6E852DF69CDF}"/>
              </a:ext>
            </a:extLst>
          </p:cNvPr>
          <p:cNvPicPr>
            <a:picLocks noChangeAspect="1"/>
          </p:cNvPicPr>
          <p:nvPr/>
        </p:nvPicPr>
        <p:blipFill>
          <a:blip r:embed="rId3"/>
          <a:stretch>
            <a:fillRect/>
          </a:stretch>
        </p:blipFill>
        <p:spPr>
          <a:xfrm>
            <a:off x="8126015" y="2812651"/>
            <a:ext cx="3346376" cy="3346376"/>
          </a:xfrm>
          <a:prstGeom prst="rect">
            <a:avLst/>
          </a:prstGeom>
        </p:spPr>
      </p:pic>
      <p:pic>
        <p:nvPicPr>
          <p:cNvPr id="5" name="Afbeelding 4">
            <a:extLst>
              <a:ext uri="{FF2B5EF4-FFF2-40B4-BE49-F238E27FC236}">
                <a16:creationId xmlns:a16="http://schemas.microsoft.com/office/drawing/2014/main" id="{9EE467D1-96F3-4B11-B43F-E0D8C431BC99}"/>
              </a:ext>
            </a:extLst>
          </p:cNvPr>
          <p:cNvPicPr>
            <a:picLocks noChangeAspect="1"/>
          </p:cNvPicPr>
          <p:nvPr/>
        </p:nvPicPr>
        <p:blipFill>
          <a:blip r:embed="rId4"/>
          <a:stretch>
            <a:fillRect/>
          </a:stretch>
        </p:blipFill>
        <p:spPr>
          <a:xfrm>
            <a:off x="0" y="40886"/>
            <a:ext cx="8164131" cy="6776227"/>
          </a:xfrm>
          <a:prstGeom prst="rect">
            <a:avLst/>
          </a:prstGeom>
        </p:spPr>
      </p:pic>
    </p:spTree>
    <p:extLst>
      <p:ext uri="{BB962C8B-B14F-4D97-AF65-F5344CB8AC3E}">
        <p14:creationId xmlns:p14="http://schemas.microsoft.com/office/powerpoint/2010/main" val="3931173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C706-F509-4916-B35B-AA5DE25CA172}"/>
              </a:ext>
            </a:extLst>
          </p:cNvPr>
          <p:cNvSpPr>
            <a:spLocks noGrp="1"/>
          </p:cNvSpPr>
          <p:nvPr>
            <p:ph type="title"/>
          </p:nvPr>
        </p:nvSpPr>
        <p:spPr/>
        <p:txBody>
          <a:bodyPr/>
          <a:lstStyle/>
          <a:p>
            <a:r>
              <a:rPr lang="nl-BE"/>
              <a:t>6 richtlijnen bij brand </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0" name="Rechthoek 9">
            <a:extLst>
              <a:ext uri="{FF2B5EF4-FFF2-40B4-BE49-F238E27FC236}">
                <a16:creationId xmlns:a16="http://schemas.microsoft.com/office/drawing/2014/main" id="{FBE40F5D-2FDA-43B4-8D1D-AA7A9BEF02A7}"/>
              </a:ext>
            </a:extLst>
          </p:cNvPr>
          <p:cNvSpPr/>
          <p:nvPr/>
        </p:nvSpPr>
        <p:spPr>
          <a:xfrm>
            <a:off x="7947209" y="4394945"/>
            <a:ext cx="3532095" cy="757489"/>
          </a:xfrm>
          <a:custGeom>
            <a:avLst/>
            <a:gdLst>
              <a:gd name="connsiteX0" fmla="*/ 0 w 3532095"/>
              <a:gd name="connsiteY0" fmla="*/ 0 h 757489"/>
              <a:gd name="connsiteX1" fmla="*/ 3532095 w 3532095"/>
              <a:gd name="connsiteY1" fmla="*/ 0 h 757489"/>
              <a:gd name="connsiteX2" fmla="*/ 3532095 w 3532095"/>
              <a:gd name="connsiteY2" fmla="*/ 757489 h 757489"/>
              <a:gd name="connsiteX3" fmla="*/ 0 w 3532095"/>
              <a:gd name="connsiteY3" fmla="*/ 757489 h 757489"/>
              <a:gd name="connsiteX4" fmla="*/ 0 w 353209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095" h="757489" fill="none" extrusionOk="0">
                <a:moveTo>
                  <a:pt x="0" y="0"/>
                </a:moveTo>
                <a:cubicBezTo>
                  <a:pt x="1581275" y="37171"/>
                  <a:pt x="2342190" y="-126124"/>
                  <a:pt x="3532095" y="0"/>
                </a:cubicBezTo>
                <a:cubicBezTo>
                  <a:pt x="3470834" y="155311"/>
                  <a:pt x="3532536" y="441709"/>
                  <a:pt x="3532095" y="757489"/>
                </a:cubicBezTo>
                <a:cubicBezTo>
                  <a:pt x="3018386" y="884255"/>
                  <a:pt x="1499101" y="603699"/>
                  <a:pt x="0" y="757489"/>
                </a:cubicBezTo>
                <a:cubicBezTo>
                  <a:pt x="29815" y="567801"/>
                  <a:pt x="20140" y="162195"/>
                  <a:pt x="0" y="0"/>
                </a:cubicBezTo>
                <a:close/>
              </a:path>
              <a:path w="3532095" h="757489" stroke="0" extrusionOk="0">
                <a:moveTo>
                  <a:pt x="0" y="0"/>
                </a:moveTo>
                <a:cubicBezTo>
                  <a:pt x="641252" y="-135003"/>
                  <a:pt x="2182063" y="-93139"/>
                  <a:pt x="3532095" y="0"/>
                </a:cubicBezTo>
                <a:cubicBezTo>
                  <a:pt x="3482512" y="119689"/>
                  <a:pt x="3516438" y="648901"/>
                  <a:pt x="3532095" y="757489"/>
                </a:cubicBezTo>
                <a:cubicBezTo>
                  <a:pt x="2500671" y="883104"/>
                  <a:pt x="609005" y="650669"/>
                  <a:pt x="0" y="757489"/>
                </a:cubicBezTo>
                <a:cubicBezTo>
                  <a:pt x="-61597" y="612411"/>
                  <a:pt x="59887" y="185992"/>
                  <a:pt x="0" y="0"/>
                </a:cubicBezTo>
                <a:close/>
              </a:path>
            </a:pathLst>
          </a:custGeom>
          <a:ln>
            <a:solidFill>
              <a:schemeClr val="bg2"/>
            </a:solidFill>
            <a:extLst>
              <a:ext uri="{C807C97D-BFC1-408E-A445-0C87EB9F89A2}">
                <ask:lineSketchStyleProps xmlns:ask="http://schemas.microsoft.com/office/drawing/2018/sketchyshapes" sd="2940160285">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Verzamel op de juiste plaats</a:t>
            </a:r>
          </a:p>
        </p:txBody>
      </p:sp>
      <p:sp>
        <p:nvSpPr>
          <p:cNvPr id="11" name="Rechthoek 10">
            <a:extLst>
              <a:ext uri="{FF2B5EF4-FFF2-40B4-BE49-F238E27FC236}">
                <a16:creationId xmlns:a16="http://schemas.microsoft.com/office/drawing/2014/main" id="{8042107A-24C8-4745-8F19-1A5CA8C131E1}"/>
              </a:ext>
            </a:extLst>
          </p:cNvPr>
          <p:cNvSpPr/>
          <p:nvPr/>
        </p:nvSpPr>
        <p:spPr>
          <a:xfrm>
            <a:off x="1586753" y="1904983"/>
            <a:ext cx="3254188" cy="757489"/>
          </a:xfrm>
          <a:custGeom>
            <a:avLst/>
            <a:gdLst>
              <a:gd name="connsiteX0" fmla="*/ 0 w 3254188"/>
              <a:gd name="connsiteY0" fmla="*/ 0 h 757489"/>
              <a:gd name="connsiteX1" fmla="*/ 3254188 w 3254188"/>
              <a:gd name="connsiteY1" fmla="*/ 0 h 757489"/>
              <a:gd name="connsiteX2" fmla="*/ 3254188 w 3254188"/>
              <a:gd name="connsiteY2" fmla="*/ 757489 h 757489"/>
              <a:gd name="connsiteX3" fmla="*/ 0 w 3254188"/>
              <a:gd name="connsiteY3" fmla="*/ 757489 h 757489"/>
              <a:gd name="connsiteX4" fmla="*/ 0 w 32541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188" h="757489" fill="none" extrusionOk="0">
                <a:moveTo>
                  <a:pt x="0" y="0"/>
                </a:moveTo>
                <a:cubicBezTo>
                  <a:pt x="1315434" y="-139906"/>
                  <a:pt x="2056455" y="94422"/>
                  <a:pt x="3254188" y="0"/>
                </a:cubicBezTo>
                <a:cubicBezTo>
                  <a:pt x="3266377" y="151208"/>
                  <a:pt x="3247573" y="657474"/>
                  <a:pt x="3254188" y="757489"/>
                </a:cubicBezTo>
                <a:cubicBezTo>
                  <a:pt x="1749712" y="823394"/>
                  <a:pt x="532211" y="903926"/>
                  <a:pt x="0" y="757489"/>
                </a:cubicBezTo>
                <a:cubicBezTo>
                  <a:pt x="33682" y="404154"/>
                  <a:pt x="42180" y="264737"/>
                  <a:pt x="0" y="0"/>
                </a:cubicBezTo>
                <a:close/>
              </a:path>
              <a:path w="3254188" h="757489" stroke="0" extrusionOk="0">
                <a:moveTo>
                  <a:pt x="0" y="0"/>
                </a:moveTo>
                <a:cubicBezTo>
                  <a:pt x="1237054" y="1335"/>
                  <a:pt x="2365638" y="132547"/>
                  <a:pt x="3254188" y="0"/>
                </a:cubicBezTo>
                <a:cubicBezTo>
                  <a:pt x="3302973" y="143096"/>
                  <a:pt x="3231589" y="479173"/>
                  <a:pt x="3254188" y="757489"/>
                </a:cubicBezTo>
                <a:cubicBezTo>
                  <a:pt x="1627608" y="721863"/>
                  <a:pt x="1296453" y="687102"/>
                  <a:pt x="0" y="757489"/>
                </a:cubicBezTo>
                <a:cubicBezTo>
                  <a:pt x="15925" y="641930"/>
                  <a:pt x="-41298" y="376295"/>
                  <a:pt x="0" y="0"/>
                </a:cubicBezTo>
                <a:close/>
              </a:path>
            </a:pathLst>
          </a:custGeom>
          <a:ln>
            <a:solidFill>
              <a:schemeClr val="bg2"/>
            </a:solidFill>
            <a:extLst>
              <a:ext uri="{C807C97D-BFC1-408E-A445-0C87EB9F89A2}">
                <ask:lineSketchStyleProps xmlns:ask="http://schemas.microsoft.com/office/drawing/2018/sketchyshapes" sd="2997462627">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Bel 112</a:t>
            </a:r>
          </a:p>
        </p:txBody>
      </p:sp>
      <p:sp>
        <p:nvSpPr>
          <p:cNvPr id="12" name="Rechthoek 11">
            <a:extLst>
              <a:ext uri="{FF2B5EF4-FFF2-40B4-BE49-F238E27FC236}">
                <a16:creationId xmlns:a16="http://schemas.microsoft.com/office/drawing/2014/main" id="{2704B9E8-77DA-413E-9D6A-D87F61FB3407}"/>
              </a:ext>
            </a:extLst>
          </p:cNvPr>
          <p:cNvSpPr/>
          <p:nvPr/>
        </p:nvSpPr>
        <p:spPr>
          <a:xfrm>
            <a:off x="515471" y="3337124"/>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Alarmeer en evacueer</a:t>
            </a:r>
          </a:p>
        </p:txBody>
      </p:sp>
      <p:sp>
        <p:nvSpPr>
          <p:cNvPr id="15" name="Rechthoek 14">
            <a:extLst>
              <a:ext uri="{FF2B5EF4-FFF2-40B4-BE49-F238E27FC236}">
                <a16:creationId xmlns:a16="http://schemas.microsoft.com/office/drawing/2014/main" id="{BDCD4113-4AA5-4B73-BCFF-FBF0B465D77F}"/>
              </a:ext>
            </a:extLst>
          </p:cNvPr>
          <p:cNvSpPr/>
          <p:nvPr/>
        </p:nvSpPr>
        <p:spPr>
          <a:xfrm>
            <a:off x="2433919" y="5183856"/>
            <a:ext cx="2796988" cy="757489"/>
          </a:xfrm>
          <a:custGeom>
            <a:avLst/>
            <a:gdLst>
              <a:gd name="connsiteX0" fmla="*/ 0 w 2796988"/>
              <a:gd name="connsiteY0" fmla="*/ 0 h 757489"/>
              <a:gd name="connsiteX1" fmla="*/ 2796988 w 2796988"/>
              <a:gd name="connsiteY1" fmla="*/ 0 h 757489"/>
              <a:gd name="connsiteX2" fmla="*/ 2796988 w 2796988"/>
              <a:gd name="connsiteY2" fmla="*/ 757489 h 757489"/>
              <a:gd name="connsiteX3" fmla="*/ 0 w 2796988"/>
              <a:gd name="connsiteY3" fmla="*/ 757489 h 757489"/>
              <a:gd name="connsiteX4" fmla="*/ 0 w 27969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88" h="757489" fill="none" extrusionOk="0">
                <a:moveTo>
                  <a:pt x="0" y="0"/>
                </a:moveTo>
                <a:cubicBezTo>
                  <a:pt x="1180493" y="-125115"/>
                  <a:pt x="2495212" y="-169370"/>
                  <a:pt x="2796988" y="0"/>
                </a:cubicBezTo>
                <a:cubicBezTo>
                  <a:pt x="2851336" y="226510"/>
                  <a:pt x="2776032" y="672138"/>
                  <a:pt x="2796988" y="757489"/>
                </a:cubicBezTo>
                <a:cubicBezTo>
                  <a:pt x="2232854" y="907408"/>
                  <a:pt x="1211030" y="687928"/>
                  <a:pt x="0" y="757489"/>
                </a:cubicBezTo>
                <a:cubicBezTo>
                  <a:pt x="-47325" y="618335"/>
                  <a:pt x="-54820" y="100744"/>
                  <a:pt x="0" y="0"/>
                </a:cubicBezTo>
                <a:close/>
              </a:path>
              <a:path w="2796988" h="757489" stroke="0" extrusionOk="0">
                <a:moveTo>
                  <a:pt x="0" y="0"/>
                </a:moveTo>
                <a:cubicBezTo>
                  <a:pt x="1154194" y="160478"/>
                  <a:pt x="1465926" y="974"/>
                  <a:pt x="2796988" y="0"/>
                </a:cubicBezTo>
                <a:cubicBezTo>
                  <a:pt x="2784751" y="309105"/>
                  <a:pt x="2811047" y="450060"/>
                  <a:pt x="2796988" y="757489"/>
                </a:cubicBezTo>
                <a:cubicBezTo>
                  <a:pt x="2414027" y="629096"/>
                  <a:pt x="1318950" y="618992"/>
                  <a:pt x="0" y="757489"/>
                </a:cubicBezTo>
                <a:cubicBezTo>
                  <a:pt x="13095" y="663510"/>
                  <a:pt x="60082" y="317329"/>
                  <a:pt x="0" y="0"/>
                </a:cubicBezTo>
                <a:close/>
              </a:path>
            </a:pathLst>
          </a:custGeom>
          <a:ln>
            <a:solidFill>
              <a:schemeClr val="bg2"/>
            </a:solidFill>
            <a:extLst>
              <a:ext uri="{C807C97D-BFC1-408E-A445-0C87EB9F89A2}">
                <ask:lineSketchStyleProps xmlns:ask="http://schemas.microsoft.com/office/drawing/2018/sketchyshapes" sd="3299619533">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Doe een bluspoging</a:t>
            </a:r>
          </a:p>
        </p:txBody>
      </p:sp>
      <p:sp>
        <p:nvSpPr>
          <p:cNvPr id="16" name="Rechthoek 15">
            <a:extLst>
              <a:ext uri="{FF2B5EF4-FFF2-40B4-BE49-F238E27FC236}">
                <a16:creationId xmlns:a16="http://schemas.microsoft.com/office/drawing/2014/main" id="{B8946C57-0EEE-4D37-8285-77FA748B108D}"/>
              </a:ext>
            </a:extLst>
          </p:cNvPr>
          <p:cNvSpPr/>
          <p:nvPr/>
        </p:nvSpPr>
        <p:spPr>
          <a:xfrm>
            <a:off x="5513292" y="3257556"/>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Werk mee</a:t>
            </a:r>
          </a:p>
        </p:txBody>
      </p:sp>
      <p:sp>
        <p:nvSpPr>
          <p:cNvPr id="13" name="Rechthoek 12">
            <a:extLst>
              <a:ext uri="{FF2B5EF4-FFF2-40B4-BE49-F238E27FC236}">
                <a16:creationId xmlns:a16="http://schemas.microsoft.com/office/drawing/2014/main" id="{71520347-442C-40CC-9E42-C327AEF80542}"/>
              </a:ext>
            </a:extLst>
          </p:cNvPr>
          <p:cNvSpPr/>
          <p:nvPr/>
        </p:nvSpPr>
        <p:spPr>
          <a:xfrm>
            <a:off x="7947209" y="1376040"/>
            <a:ext cx="2836405" cy="757489"/>
          </a:xfrm>
          <a:custGeom>
            <a:avLst/>
            <a:gdLst>
              <a:gd name="connsiteX0" fmla="*/ 0 w 2836405"/>
              <a:gd name="connsiteY0" fmla="*/ 0 h 757489"/>
              <a:gd name="connsiteX1" fmla="*/ 2836405 w 2836405"/>
              <a:gd name="connsiteY1" fmla="*/ 0 h 757489"/>
              <a:gd name="connsiteX2" fmla="*/ 2836405 w 2836405"/>
              <a:gd name="connsiteY2" fmla="*/ 757489 h 757489"/>
              <a:gd name="connsiteX3" fmla="*/ 0 w 2836405"/>
              <a:gd name="connsiteY3" fmla="*/ 757489 h 757489"/>
              <a:gd name="connsiteX4" fmla="*/ 0 w 283640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405" h="757489" fill="none" extrusionOk="0">
                <a:moveTo>
                  <a:pt x="0" y="0"/>
                </a:moveTo>
                <a:cubicBezTo>
                  <a:pt x="701252" y="58154"/>
                  <a:pt x="2242177" y="109134"/>
                  <a:pt x="2836405" y="0"/>
                </a:cubicBezTo>
                <a:cubicBezTo>
                  <a:pt x="2890038" y="263093"/>
                  <a:pt x="2879611" y="525818"/>
                  <a:pt x="2836405" y="757489"/>
                </a:cubicBezTo>
                <a:cubicBezTo>
                  <a:pt x="1427108" y="783013"/>
                  <a:pt x="781354" y="703485"/>
                  <a:pt x="0" y="757489"/>
                </a:cubicBezTo>
                <a:cubicBezTo>
                  <a:pt x="-62782" y="415570"/>
                  <a:pt x="-65059" y="287383"/>
                  <a:pt x="0" y="0"/>
                </a:cubicBezTo>
                <a:close/>
              </a:path>
              <a:path w="2836405" h="757489" stroke="0" extrusionOk="0">
                <a:moveTo>
                  <a:pt x="0" y="0"/>
                </a:moveTo>
                <a:cubicBezTo>
                  <a:pt x="1251641" y="154367"/>
                  <a:pt x="2240281" y="91046"/>
                  <a:pt x="2836405" y="0"/>
                </a:cubicBezTo>
                <a:cubicBezTo>
                  <a:pt x="2823797" y="320073"/>
                  <a:pt x="2884414" y="613703"/>
                  <a:pt x="2836405" y="757489"/>
                </a:cubicBezTo>
                <a:cubicBezTo>
                  <a:pt x="1603154" y="597200"/>
                  <a:pt x="43295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Evacueer en alarmeer</a:t>
            </a:r>
          </a:p>
        </p:txBody>
      </p:sp>
      <p:sp>
        <p:nvSpPr>
          <p:cNvPr id="14" name="Rechthoek 13">
            <a:extLst>
              <a:ext uri="{FF2B5EF4-FFF2-40B4-BE49-F238E27FC236}">
                <a16:creationId xmlns:a16="http://schemas.microsoft.com/office/drawing/2014/main" id="{FA31B3FB-4052-41FB-9E88-28258C00A9F7}"/>
              </a:ext>
            </a:extLst>
          </p:cNvPr>
          <p:cNvSpPr/>
          <p:nvPr/>
        </p:nvSpPr>
        <p:spPr>
          <a:xfrm>
            <a:off x="838200" y="3715868"/>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Blijf kalm</a:t>
            </a:r>
          </a:p>
        </p:txBody>
      </p:sp>
    </p:spTree>
    <p:extLst>
      <p:ext uri="{BB962C8B-B14F-4D97-AF65-F5344CB8AC3E}">
        <p14:creationId xmlns:p14="http://schemas.microsoft.com/office/powerpoint/2010/main" val="2653493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Belgische Brandweerman Reageert Op Vurige Scènes Uit Film en TV">
            <a:hlinkClick r:id="" action="ppaction://media"/>
            <a:extLst>
              <a:ext uri="{FF2B5EF4-FFF2-40B4-BE49-F238E27FC236}">
                <a16:creationId xmlns:a16="http://schemas.microsoft.com/office/drawing/2014/main" id="{E8B8DD99-E085-473E-BB7D-9F37D8FDB75C}"/>
              </a:ext>
            </a:extLst>
          </p:cNvPr>
          <p:cNvPicPr>
            <a:picLocks noGrp="1" noRot="1" noChangeAspect="1"/>
          </p:cNvPicPr>
          <p:nvPr>
            <p:ph idx="1"/>
            <a:videoFile r:link="rId1"/>
          </p:nvPr>
        </p:nvPicPr>
        <p:blipFill>
          <a:blip r:embed="rId4"/>
          <a:stretch>
            <a:fillRect/>
          </a:stretch>
        </p:blipFill>
        <p:spPr>
          <a:xfrm>
            <a:off x="666094" y="509949"/>
            <a:ext cx="10757082" cy="6077116"/>
          </a:xfrm>
          <a:prstGeom prst="rect">
            <a:avLst/>
          </a:prstGeom>
        </p:spPr>
      </p:pic>
    </p:spTree>
    <p:extLst>
      <p:ext uri="{BB962C8B-B14F-4D97-AF65-F5344CB8AC3E}">
        <p14:creationId xmlns:p14="http://schemas.microsoft.com/office/powerpoint/2010/main" val="287768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DB6301F-1833-4CBC-8769-F2F17348457B}"/>
              </a:ext>
            </a:extLst>
          </p:cNvPr>
          <p:cNvSpPr>
            <a:spLocks noGrp="1"/>
          </p:cNvSpPr>
          <p:nvPr>
            <p:ph type="title"/>
          </p:nvPr>
        </p:nvSpPr>
        <p:spPr>
          <a:xfrm>
            <a:off x="7202657" y="525195"/>
            <a:ext cx="4148093" cy="2806506"/>
          </a:xfrm>
        </p:spPr>
        <p:txBody>
          <a:bodyPr vert="horz" lIns="91440" tIns="45720" rIns="91440" bIns="45720" rtlCol="0" anchor="b">
            <a:normAutofit/>
          </a:bodyPr>
          <a:lstStyle/>
          <a:p>
            <a:r>
              <a:rPr lang="en-US" sz="4000" kern="1200" err="1">
                <a:solidFill>
                  <a:schemeClr val="tx1"/>
                </a:solidFill>
                <a:latin typeface="+mj-lt"/>
                <a:ea typeface="+mj-ea"/>
                <a:cs typeface="+mj-cs"/>
              </a:rPr>
              <a:t>Blijf</a:t>
            </a:r>
            <a:r>
              <a:rPr lang="en-US" sz="4000" kern="1200">
                <a:solidFill>
                  <a:schemeClr val="tx1"/>
                </a:solidFill>
                <a:latin typeface="+mj-lt"/>
                <a:ea typeface="+mj-ea"/>
                <a:cs typeface="+mj-cs"/>
              </a:rPr>
              <a:t> </a:t>
            </a:r>
            <a:r>
              <a:rPr lang="en-US" sz="4000" kern="1200" err="1">
                <a:solidFill>
                  <a:schemeClr val="tx1"/>
                </a:solidFill>
                <a:latin typeface="+mj-lt"/>
                <a:ea typeface="+mj-ea"/>
                <a:cs typeface="+mj-cs"/>
              </a:rPr>
              <a:t>kalm</a:t>
            </a:r>
            <a:r>
              <a:rPr lang="en-US" sz="4000" kern="1200">
                <a:solidFill>
                  <a:schemeClr val="tx1"/>
                </a:solidFill>
                <a:latin typeface="+mj-lt"/>
                <a:ea typeface="+mj-ea"/>
                <a:cs typeface="+mj-cs"/>
              </a:rPr>
              <a:t> </a:t>
            </a:r>
          </a:p>
        </p:txBody>
      </p:sp>
      <p:pic>
        <p:nvPicPr>
          <p:cNvPr id="12290" name="Picture 2" descr="Safety First brengt hilarische single uit">
            <a:extLst>
              <a:ext uri="{FF2B5EF4-FFF2-40B4-BE49-F238E27FC236}">
                <a16:creationId xmlns:a16="http://schemas.microsoft.com/office/drawing/2014/main" id="{37FBC874-DBC4-4B31-A69D-D1ECFBCB4C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03" r="19183" b="-1"/>
          <a:stretch/>
        </p:blipFill>
        <p:spPr bwMode="auto">
          <a:xfrm>
            <a:off x="399688" y="171715"/>
            <a:ext cx="6202961" cy="6132829"/>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46AC4B50-CE49-4133-B971-1AEABE66CBA0}"/>
              </a:ext>
            </a:extLst>
          </p:cNvPr>
          <p:cNvSpPr>
            <a:spLocks noGrp="1"/>
          </p:cNvSpPr>
          <p:nvPr>
            <p:ph idx="1"/>
          </p:nvPr>
        </p:nvSpPr>
        <p:spPr>
          <a:xfrm>
            <a:off x="7202657" y="3526300"/>
            <a:ext cx="4148093" cy="2588458"/>
          </a:xfrm>
        </p:spPr>
        <p:txBody>
          <a:bodyPr vert="horz" lIns="91440" tIns="45720" rIns="91440" bIns="45720" rtlCol="0">
            <a:normAutofit/>
          </a:bodyPr>
          <a:lstStyle/>
          <a:p>
            <a:r>
              <a:rPr lang="en-US" sz="2000" err="1"/>
              <a:t>Eerst</a:t>
            </a:r>
            <a:r>
              <a:rPr lang="en-US" sz="2000"/>
              <a:t> eigen </a:t>
            </a:r>
            <a:r>
              <a:rPr lang="en-US" sz="2000" err="1"/>
              <a:t>veiligheid</a:t>
            </a:r>
            <a:r>
              <a:rPr lang="en-US" sz="2000"/>
              <a:t> – dan die van </a:t>
            </a:r>
            <a:r>
              <a:rPr lang="en-US" sz="2000" err="1"/>
              <a:t>anderen</a:t>
            </a:r>
            <a:r>
              <a:rPr lang="en-US" sz="2000"/>
              <a:t> </a:t>
            </a:r>
          </a:p>
          <a:p>
            <a:r>
              <a:rPr lang="en-US" sz="2000" err="1"/>
              <a:t>Bv</a:t>
            </a:r>
            <a:r>
              <a:rPr lang="en-US" sz="2000"/>
              <a:t> </a:t>
            </a:r>
            <a:r>
              <a:rPr lang="en-US" sz="2000" err="1"/>
              <a:t>brandweerman</a:t>
            </a:r>
            <a:r>
              <a:rPr lang="en-US" sz="2000"/>
              <a:t> die door </a:t>
            </a:r>
            <a:r>
              <a:rPr lang="en-US" sz="2000" err="1"/>
              <a:t>onvoorzichtigheid</a:t>
            </a:r>
            <a:r>
              <a:rPr lang="en-US" sz="2000"/>
              <a:t> </a:t>
            </a:r>
            <a:r>
              <a:rPr lang="en-US" sz="2000" err="1"/>
              <a:t>een</a:t>
            </a:r>
            <a:r>
              <a:rPr lang="en-US" sz="2000"/>
              <a:t> </a:t>
            </a:r>
            <a:r>
              <a:rPr lang="en-US" sz="2000" err="1"/>
              <a:t>ongeval</a:t>
            </a:r>
            <a:r>
              <a:rPr lang="en-US" sz="2000"/>
              <a:t> </a:t>
            </a:r>
            <a:r>
              <a:rPr lang="en-US" sz="2000" err="1"/>
              <a:t>heeft</a:t>
            </a:r>
            <a:r>
              <a:rPr lang="en-US" sz="2000"/>
              <a:t> en </a:t>
            </a:r>
            <a:r>
              <a:rPr lang="en-US" sz="2000" err="1"/>
              <a:t>niet</a:t>
            </a:r>
            <a:r>
              <a:rPr lang="en-US" sz="2000"/>
              <a:t> in de </a:t>
            </a:r>
            <a:r>
              <a:rPr lang="en-US" sz="2000" err="1"/>
              <a:t>kazerne</a:t>
            </a:r>
            <a:r>
              <a:rPr lang="en-US" sz="2000"/>
              <a:t> </a:t>
            </a:r>
            <a:r>
              <a:rPr lang="en-US" sz="2000" err="1"/>
              <a:t>geraakt</a:t>
            </a:r>
            <a:r>
              <a:rPr lang="en-US" sz="2000"/>
              <a:t> …</a:t>
            </a:r>
          </a:p>
          <a:p>
            <a:pPr marL="0" indent="-228600">
              <a:buFont typeface="Arial" panose="020B0604020202020204" pitchFamily="34" charset="0"/>
              <a:buChar char="•"/>
            </a:pPr>
            <a:endParaRPr lang="en-US" sz="2000"/>
          </a:p>
        </p:txBody>
      </p:sp>
    </p:spTree>
    <p:extLst>
      <p:ext uri="{BB962C8B-B14F-4D97-AF65-F5344CB8AC3E}">
        <p14:creationId xmlns:p14="http://schemas.microsoft.com/office/powerpoint/2010/main" val="2742790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F3F63F4-71B1-404F-963F-61C6D91A828A}"/>
              </a:ext>
            </a:extLst>
          </p:cNvPr>
          <p:cNvSpPr>
            <a:spLocks noGrp="1"/>
          </p:cNvSpPr>
          <p:nvPr>
            <p:ph type="title"/>
          </p:nvPr>
        </p:nvSpPr>
        <p:spPr>
          <a:xfrm>
            <a:off x="7202657" y="525195"/>
            <a:ext cx="4148093" cy="1585993"/>
          </a:xfrm>
        </p:spPr>
        <p:txBody>
          <a:bodyPr vert="horz" lIns="91440" tIns="45720" rIns="91440" bIns="45720" rtlCol="0" anchor="b">
            <a:normAutofit/>
          </a:bodyPr>
          <a:lstStyle/>
          <a:p>
            <a:r>
              <a:rPr lang="en-US" sz="4000" kern="1200" err="1">
                <a:solidFill>
                  <a:schemeClr val="tx1"/>
                </a:solidFill>
                <a:latin typeface="+mj-lt"/>
                <a:ea typeface="+mj-ea"/>
                <a:cs typeface="+mj-cs"/>
              </a:rPr>
              <a:t>Alarmeer</a:t>
            </a:r>
            <a:r>
              <a:rPr lang="en-US" sz="4000" kern="1200">
                <a:solidFill>
                  <a:schemeClr val="tx1"/>
                </a:solidFill>
                <a:latin typeface="+mj-lt"/>
                <a:ea typeface="+mj-ea"/>
                <a:cs typeface="+mj-cs"/>
              </a:rPr>
              <a:t> en </a:t>
            </a:r>
            <a:r>
              <a:rPr lang="en-US" sz="4000" kern="1200" err="1">
                <a:solidFill>
                  <a:schemeClr val="tx1"/>
                </a:solidFill>
                <a:latin typeface="+mj-lt"/>
                <a:ea typeface="+mj-ea"/>
                <a:cs typeface="+mj-cs"/>
              </a:rPr>
              <a:t>evacueer</a:t>
            </a:r>
            <a:endParaRPr lang="en-US" sz="4000" kern="1200">
              <a:solidFill>
                <a:schemeClr val="tx1"/>
              </a:solidFill>
              <a:latin typeface="+mj-lt"/>
              <a:ea typeface="+mj-ea"/>
              <a:cs typeface="+mj-cs"/>
            </a:endParaRPr>
          </a:p>
        </p:txBody>
      </p:sp>
      <p:pic>
        <p:nvPicPr>
          <p:cNvPr id="13314" name="Picture 2" descr="Alarm - JOJO Systems">
            <a:extLst>
              <a:ext uri="{FF2B5EF4-FFF2-40B4-BE49-F238E27FC236}">
                <a16:creationId xmlns:a16="http://schemas.microsoft.com/office/drawing/2014/main" id="{C2D51884-0B78-4BBA-AE0D-7EDC95AA41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674" y="1586423"/>
            <a:ext cx="6646989" cy="330341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C828660F-5E53-47A2-A2DB-479C086E8DAC}"/>
              </a:ext>
            </a:extLst>
          </p:cNvPr>
          <p:cNvSpPr>
            <a:spLocks noGrp="1"/>
          </p:cNvSpPr>
          <p:nvPr>
            <p:ph idx="1"/>
          </p:nvPr>
        </p:nvSpPr>
        <p:spPr>
          <a:xfrm>
            <a:off x="7202657" y="2286000"/>
            <a:ext cx="4148093" cy="3828758"/>
          </a:xfrm>
        </p:spPr>
        <p:txBody>
          <a:bodyPr vert="horz" lIns="91440" tIns="45720" rIns="91440" bIns="45720" rtlCol="0">
            <a:normAutofit/>
          </a:bodyPr>
          <a:lstStyle/>
          <a:p>
            <a:r>
              <a:rPr lang="en-US" sz="2000" err="1"/>
              <a:t>Vooraf</a:t>
            </a:r>
            <a:endParaRPr lang="en-US" sz="2000"/>
          </a:p>
          <a:p>
            <a:pPr lvl="1"/>
            <a:r>
              <a:rPr lang="en-US" err="1"/>
              <a:t>Duidelijk</a:t>
            </a:r>
            <a:r>
              <a:rPr lang="en-US"/>
              <a:t> </a:t>
            </a:r>
            <a:r>
              <a:rPr lang="en-US" err="1"/>
              <a:t>noodsignaal</a:t>
            </a:r>
            <a:endParaRPr lang="en-US"/>
          </a:p>
          <a:p>
            <a:pPr lvl="1"/>
            <a:r>
              <a:rPr lang="en-US" err="1"/>
              <a:t>Verzamelplaats</a:t>
            </a:r>
            <a:r>
              <a:rPr lang="en-US"/>
              <a:t> </a:t>
            </a:r>
          </a:p>
          <a:p>
            <a:pPr lvl="1"/>
            <a:r>
              <a:rPr lang="en-US" err="1"/>
              <a:t>Evacuatieweg</a:t>
            </a:r>
            <a:r>
              <a:rPr lang="en-US"/>
              <a:t> </a:t>
            </a:r>
          </a:p>
          <a:p>
            <a:pPr lvl="1"/>
            <a:endParaRPr lang="en-US"/>
          </a:p>
          <a:p>
            <a:r>
              <a:rPr lang="en-US" sz="2000"/>
              <a:t>Moment </a:t>
            </a:r>
            <a:r>
              <a:rPr lang="en-US" sz="2000" err="1"/>
              <a:t>zelf</a:t>
            </a:r>
            <a:endParaRPr lang="en-US" sz="2000"/>
          </a:p>
          <a:p>
            <a:pPr lvl="1"/>
            <a:r>
              <a:rPr lang="en-US" err="1"/>
              <a:t>Alarmeer</a:t>
            </a:r>
            <a:r>
              <a:rPr lang="en-US"/>
              <a:t> via het </a:t>
            </a:r>
            <a:r>
              <a:rPr lang="en-US" err="1"/>
              <a:t>signaal</a:t>
            </a:r>
            <a:endParaRPr lang="en-US"/>
          </a:p>
          <a:p>
            <a:pPr lvl="1"/>
            <a:r>
              <a:rPr lang="en-US"/>
              <a:t>Sluit ramen en </a:t>
            </a:r>
            <a:r>
              <a:rPr lang="en-US" err="1"/>
              <a:t>deuren</a:t>
            </a:r>
            <a:endParaRPr lang="en-US"/>
          </a:p>
          <a:p>
            <a:pPr lvl="1"/>
            <a:r>
              <a:rPr lang="en-US" err="1"/>
              <a:t>Controleer</a:t>
            </a:r>
            <a:r>
              <a:rPr lang="en-US"/>
              <a:t> </a:t>
            </a:r>
          </a:p>
          <a:p>
            <a:pPr lvl="1"/>
            <a:r>
              <a:rPr lang="en-US" err="1"/>
              <a:t>Blijf</a:t>
            </a:r>
            <a:r>
              <a:rPr lang="en-US"/>
              <a:t> </a:t>
            </a:r>
            <a:r>
              <a:rPr lang="en-US" err="1"/>
              <a:t>buiten</a:t>
            </a:r>
            <a:r>
              <a:rPr lang="en-US"/>
              <a:t> </a:t>
            </a:r>
          </a:p>
        </p:txBody>
      </p:sp>
    </p:spTree>
    <p:extLst>
      <p:ext uri="{BB962C8B-B14F-4D97-AF65-F5344CB8AC3E}">
        <p14:creationId xmlns:p14="http://schemas.microsoft.com/office/powerpoint/2010/main" val="349333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1" name="Rectangle 70">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6997A16-8E7D-4A81-B2C6-203B8AD564A3}"/>
              </a:ext>
            </a:extLst>
          </p:cNvPr>
          <p:cNvSpPr>
            <a:spLocks noGrp="1"/>
          </p:cNvSpPr>
          <p:nvPr>
            <p:ph type="title"/>
          </p:nvPr>
        </p:nvSpPr>
        <p:spPr>
          <a:xfrm>
            <a:off x="838200" y="365126"/>
            <a:ext cx="10515600" cy="1288784"/>
          </a:xfrm>
        </p:spPr>
        <p:txBody>
          <a:bodyPr vert="horz" lIns="91440" tIns="45720" rIns="91440" bIns="45720" rtlCol="0" anchor="ctr">
            <a:normAutofit/>
          </a:bodyPr>
          <a:lstStyle/>
          <a:p>
            <a:r>
              <a:rPr lang="en-US" sz="4000"/>
              <a:t>Bel 112</a:t>
            </a:r>
          </a:p>
        </p:txBody>
      </p:sp>
      <p:pic>
        <p:nvPicPr>
          <p:cNvPr id="14338" name="Picture 2" descr="Download hem nu: de app 112.be | Radio 2, de grootste familie">
            <a:extLst>
              <a:ext uri="{FF2B5EF4-FFF2-40B4-BE49-F238E27FC236}">
                <a16:creationId xmlns:a16="http://schemas.microsoft.com/office/drawing/2014/main" id="{9C51EA06-B826-4F5B-9D4D-6C0C6A0162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29" r="12310" b="1"/>
          <a:stretch/>
        </p:blipFill>
        <p:spPr bwMode="auto">
          <a:xfrm>
            <a:off x="838200" y="1825625"/>
            <a:ext cx="6151651" cy="430346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794449EB-0695-4234-BA27-B0D7A8ED9D4D}"/>
              </a:ext>
            </a:extLst>
          </p:cNvPr>
          <p:cNvSpPr>
            <a:spLocks noGrp="1"/>
          </p:cNvSpPr>
          <p:nvPr>
            <p:ph idx="1"/>
          </p:nvPr>
        </p:nvSpPr>
        <p:spPr>
          <a:xfrm>
            <a:off x="7552944" y="1825625"/>
            <a:ext cx="3800856" cy="4303464"/>
          </a:xfrm>
        </p:spPr>
        <p:txBody>
          <a:bodyPr vert="horz" lIns="91440" tIns="45720" rIns="91440" bIns="45720" rtlCol="0">
            <a:normAutofit/>
          </a:bodyPr>
          <a:lstStyle/>
          <a:p>
            <a:r>
              <a:rPr lang="en-US" sz="2000"/>
              <a:t>Bel 112 of </a:t>
            </a:r>
            <a:r>
              <a:rPr lang="en-US" sz="2000" err="1"/>
              <a:t>gebruik</a:t>
            </a:r>
            <a:r>
              <a:rPr lang="en-US" sz="2000"/>
              <a:t> de app</a:t>
            </a:r>
          </a:p>
          <a:p>
            <a:r>
              <a:rPr lang="en-US" sz="2000" err="1"/>
              <a:t>Geef</a:t>
            </a:r>
            <a:r>
              <a:rPr lang="en-US" sz="2000"/>
              <a:t> </a:t>
            </a:r>
            <a:r>
              <a:rPr lang="en-US" sz="2000" err="1"/>
              <a:t>volgende</a:t>
            </a:r>
            <a:r>
              <a:rPr lang="en-US" sz="2000"/>
              <a:t> </a:t>
            </a:r>
            <a:r>
              <a:rPr lang="en-US" sz="2000" err="1"/>
              <a:t>zaken</a:t>
            </a:r>
            <a:r>
              <a:rPr lang="en-US" sz="2000"/>
              <a:t> door=</a:t>
            </a:r>
          </a:p>
          <a:p>
            <a:pPr lvl="1"/>
            <a:r>
              <a:rPr lang="en-US"/>
              <a:t>Wie </a:t>
            </a:r>
          </a:p>
          <a:p>
            <a:pPr lvl="1"/>
            <a:r>
              <a:rPr lang="en-US" err="1"/>
              <a:t>Waar</a:t>
            </a:r>
            <a:endParaRPr lang="en-US"/>
          </a:p>
          <a:p>
            <a:pPr lvl="1"/>
            <a:r>
              <a:rPr lang="en-US"/>
              <a:t>Wat</a:t>
            </a:r>
          </a:p>
          <a:p>
            <a:r>
              <a:rPr lang="en-US" sz="2000" err="1"/>
              <a:t>Opwachten</a:t>
            </a:r>
            <a:r>
              <a:rPr lang="en-US" sz="2000"/>
              <a:t> </a:t>
            </a:r>
          </a:p>
          <a:p>
            <a:r>
              <a:rPr lang="en-US" sz="2000" err="1"/>
              <a:t>Noodgevallen</a:t>
            </a:r>
            <a:r>
              <a:rPr lang="en-US" sz="2000"/>
              <a:t>, </a:t>
            </a:r>
            <a:r>
              <a:rPr lang="en-US" sz="2000" err="1"/>
              <a:t>niet</a:t>
            </a:r>
            <a:r>
              <a:rPr lang="en-US" sz="2000"/>
              <a:t> </a:t>
            </a:r>
            <a:r>
              <a:rPr lang="en-US" sz="2000" err="1"/>
              <a:t>zomaar</a:t>
            </a:r>
            <a:r>
              <a:rPr lang="en-US" sz="2000"/>
              <a:t> </a:t>
            </a:r>
          </a:p>
        </p:txBody>
      </p:sp>
    </p:spTree>
    <p:extLst>
      <p:ext uri="{BB962C8B-B14F-4D97-AF65-F5344CB8AC3E}">
        <p14:creationId xmlns:p14="http://schemas.microsoft.com/office/powerpoint/2010/main" val="874910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A788D-5AC9-46A2-8C29-291F0E403E2A}"/>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Doe een bluspoging </a:t>
            </a:r>
          </a:p>
        </p:txBody>
      </p:sp>
      <p:sp>
        <p:nvSpPr>
          <p:cNvPr id="3" name="Tijdelijke aanduiding voor inhoud 2">
            <a:extLst>
              <a:ext uri="{FF2B5EF4-FFF2-40B4-BE49-F238E27FC236}">
                <a16:creationId xmlns:a16="http://schemas.microsoft.com/office/drawing/2014/main" id="{1CBCB345-2215-453A-A1B8-677ADEA3DCE0}"/>
              </a:ext>
            </a:extLst>
          </p:cNvPr>
          <p:cNvSpPr>
            <a:spLocks noGrp="1"/>
          </p:cNvSpPr>
          <p:nvPr>
            <p:ph idx="1"/>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2000"/>
              <a:t>Max. 1 bluspoging</a:t>
            </a:r>
          </a:p>
          <a:p>
            <a:pPr indent="-228600">
              <a:buFont typeface="Arial" panose="020B0604020202020204" pitchFamily="34" charset="0"/>
              <a:buChar char="•"/>
            </a:pPr>
            <a:r>
              <a:rPr lang="en-US" sz="2000"/>
              <a:t>Hang de held niet uit </a:t>
            </a:r>
          </a:p>
          <a:p>
            <a:pPr indent="-228600">
              <a:buFont typeface="Arial" panose="020B0604020202020204" pitchFamily="34" charset="0"/>
              <a:buChar char="•"/>
            </a:pPr>
            <a:r>
              <a:rPr lang="en-US" sz="2000"/>
              <a:t>Welke blusmiddelen zijn er te vinden? </a:t>
            </a:r>
          </a:p>
          <a:p>
            <a:pPr marL="0" indent="-228600">
              <a:buFont typeface="Arial" panose="020B0604020202020204" pitchFamily="34" charset="0"/>
              <a:buChar char="•"/>
            </a:pPr>
            <a:endParaRPr lang="en-US" sz="2000"/>
          </a:p>
        </p:txBody>
      </p:sp>
      <p:pic>
        <p:nvPicPr>
          <p:cNvPr id="16386" name="Picture 2" descr="Antiheld | Spotify">
            <a:extLst>
              <a:ext uri="{FF2B5EF4-FFF2-40B4-BE49-F238E27FC236}">
                <a16:creationId xmlns:a16="http://schemas.microsoft.com/office/drawing/2014/main" id="{7A0F5B6C-F815-4EF9-A37D-85FDCF358C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58" r="16049"/>
          <a:stretch/>
        </p:blipFill>
        <p:spPr bwMode="auto">
          <a:xfrm>
            <a:off x="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190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136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2"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BB36C2-1529-4C1A-9769-3C55AD3FCDD4}"/>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err="1"/>
              <a:t>Verzamel</a:t>
            </a:r>
            <a:r>
              <a:rPr lang="en-US" sz="4000"/>
              <a:t> op de </a:t>
            </a:r>
            <a:r>
              <a:rPr lang="en-US" sz="4000" err="1"/>
              <a:t>juiste</a:t>
            </a:r>
            <a:r>
              <a:rPr lang="en-US" sz="4000"/>
              <a:t> </a:t>
            </a:r>
            <a:r>
              <a:rPr lang="en-US" sz="4000" err="1"/>
              <a:t>plaats</a:t>
            </a:r>
            <a:endParaRPr lang="en-US" sz="4000"/>
          </a:p>
        </p:txBody>
      </p:sp>
      <p:pic>
        <p:nvPicPr>
          <p:cNvPr id="17410" name="Picture 2" descr="Afbeelding met tekst, teken, buiten, verbandtrommel&#10;&#10;Automatisch gegenereerde beschrijving">
            <a:extLst>
              <a:ext uri="{FF2B5EF4-FFF2-40B4-BE49-F238E27FC236}">
                <a16:creationId xmlns:a16="http://schemas.microsoft.com/office/drawing/2014/main" id="{50DB7BAE-7E74-49B4-8792-9BBD4D151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 b="462"/>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BB2E81AC-F49A-4990-9666-A8543B55E458}"/>
              </a:ext>
            </a:extLst>
          </p:cNvPr>
          <p:cNvSpPr>
            <a:spLocks noGrp="1"/>
          </p:cNvSpPr>
          <p:nvPr>
            <p:ph idx="1"/>
          </p:nvPr>
        </p:nvSpPr>
        <p:spPr>
          <a:xfrm>
            <a:off x="753161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2000" err="1"/>
              <a:t>Veilige</a:t>
            </a:r>
            <a:r>
              <a:rPr lang="en-US" sz="2000"/>
              <a:t> </a:t>
            </a:r>
            <a:r>
              <a:rPr lang="en-US" sz="2000" err="1"/>
              <a:t>plaats</a:t>
            </a:r>
            <a:endParaRPr lang="en-US" sz="2000"/>
          </a:p>
          <a:p>
            <a:pPr indent="-228600">
              <a:buFont typeface="Arial" panose="020B0604020202020204" pitchFamily="34" charset="0"/>
              <a:buChar char="•"/>
            </a:pPr>
            <a:r>
              <a:rPr lang="en-US" sz="2000" err="1"/>
              <a:t>Inventaris</a:t>
            </a:r>
            <a:r>
              <a:rPr lang="en-US" sz="2000"/>
              <a:t> </a:t>
            </a:r>
            <a:r>
              <a:rPr lang="en-US" sz="2000" err="1"/>
              <a:t>deelnemers</a:t>
            </a:r>
            <a:endParaRPr lang="en-US" sz="2000"/>
          </a:p>
          <a:p>
            <a:pPr indent="-228600">
              <a:buFont typeface="Arial" panose="020B0604020202020204" pitchFamily="34" charset="0"/>
              <a:buChar char="•"/>
            </a:pPr>
            <a:r>
              <a:rPr lang="en-US" sz="2000" err="1"/>
              <a:t>Aanspreekpunt</a:t>
            </a:r>
            <a:r>
              <a:rPr lang="en-US" sz="2000"/>
              <a:t> </a:t>
            </a:r>
          </a:p>
          <a:p>
            <a:pPr indent="-228600">
              <a:buFont typeface="Arial" panose="020B0604020202020204" pitchFamily="34" charset="0"/>
              <a:buChar char="•"/>
            </a:pPr>
            <a:r>
              <a:rPr lang="en-US" sz="2000" err="1"/>
              <a:t>Niet</a:t>
            </a:r>
            <a:r>
              <a:rPr lang="en-US" sz="2000"/>
              <a:t> </a:t>
            </a:r>
            <a:r>
              <a:rPr lang="en-US" sz="2000" err="1"/>
              <a:t>zomaar</a:t>
            </a:r>
            <a:r>
              <a:rPr lang="en-US" sz="2000"/>
              <a:t> </a:t>
            </a:r>
            <a:r>
              <a:rPr lang="en-US" sz="2000" err="1"/>
              <a:t>vertrekken</a:t>
            </a:r>
            <a:r>
              <a:rPr lang="en-US" sz="2000"/>
              <a:t> </a:t>
            </a:r>
          </a:p>
          <a:p>
            <a:pPr indent="-228600">
              <a:buFont typeface="Arial" panose="020B0604020202020204" pitchFamily="34" charset="0"/>
              <a:buChar char="•"/>
            </a:pPr>
            <a:endParaRPr lang="en-US" sz="2000"/>
          </a:p>
        </p:txBody>
      </p:sp>
    </p:spTree>
    <p:extLst>
      <p:ext uri="{BB962C8B-B14F-4D97-AF65-F5344CB8AC3E}">
        <p14:creationId xmlns:p14="http://schemas.microsoft.com/office/powerpoint/2010/main" val="339201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719931-6A8E-4BDD-967D-AC479A5E34AE}"/>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err="1"/>
              <a:t>Werk</a:t>
            </a:r>
            <a:r>
              <a:rPr lang="en-US" sz="4000"/>
              <a:t> mee</a:t>
            </a:r>
          </a:p>
        </p:txBody>
      </p:sp>
      <p:sp>
        <p:nvSpPr>
          <p:cNvPr id="3" name="Tijdelijke aanduiding voor inhoud 2">
            <a:extLst>
              <a:ext uri="{FF2B5EF4-FFF2-40B4-BE49-F238E27FC236}">
                <a16:creationId xmlns:a16="http://schemas.microsoft.com/office/drawing/2014/main" id="{DE66F3B4-DEA0-4BEB-B826-ECBD2EFCC22A}"/>
              </a:ext>
            </a:extLst>
          </p:cNvPr>
          <p:cNvSpPr>
            <a:spLocks noGrp="1"/>
          </p:cNvSpPr>
          <p:nvPr>
            <p:ph idx="1"/>
          </p:nvPr>
        </p:nvSpPr>
        <p:spPr>
          <a:xfrm>
            <a:off x="838200" y="1825625"/>
            <a:ext cx="4152774" cy="4303464"/>
          </a:xfrm>
        </p:spPr>
        <p:txBody>
          <a:bodyPr vert="horz" lIns="91440" tIns="45720" rIns="91440" bIns="45720" rtlCol="0">
            <a:normAutofit/>
          </a:bodyPr>
          <a:lstStyle/>
          <a:p>
            <a:r>
              <a:rPr lang="en-US" sz="2000" err="1"/>
              <a:t>Aanspreekpunt</a:t>
            </a:r>
            <a:endParaRPr lang="en-US" sz="2000"/>
          </a:p>
          <a:p>
            <a:r>
              <a:rPr lang="en-US" sz="2000" err="1"/>
              <a:t>Informeer</a:t>
            </a:r>
            <a:r>
              <a:rPr lang="en-US" sz="2000"/>
              <a:t> de </a:t>
            </a:r>
            <a:r>
              <a:rPr lang="en-US" sz="2000" err="1"/>
              <a:t>hulpdiensten</a:t>
            </a:r>
            <a:endParaRPr lang="en-US" sz="2000"/>
          </a:p>
          <a:p>
            <a:r>
              <a:rPr lang="en-US" sz="2000" err="1"/>
              <a:t>Werk</a:t>
            </a:r>
            <a:r>
              <a:rPr lang="en-US" sz="2000"/>
              <a:t> mee</a:t>
            </a:r>
          </a:p>
          <a:p>
            <a:pPr marL="0"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pic>
        <p:nvPicPr>
          <p:cNvPr id="18434" name="Picture 2" descr="2016 - Een jaar van samenwerken op basis van je eigen kwaliteiten.">
            <a:extLst>
              <a:ext uri="{FF2B5EF4-FFF2-40B4-BE49-F238E27FC236}">
                <a16:creationId xmlns:a16="http://schemas.microsoft.com/office/drawing/2014/main" id="{26B377E6-9EEF-48CB-B84F-B1103F7EF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2" r="-1" b="-1"/>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46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4F12C-EC5C-41C9-AAEB-E1D7C77A55B9}"/>
              </a:ext>
            </a:extLst>
          </p:cNvPr>
          <p:cNvSpPr>
            <a:spLocks noGrp="1"/>
          </p:cNvSpPr>
          <p:nvPr>
            <p:ph type="title"/>
          </p:nvPr>
        </p:nvSpPr>
        <p:spPr/>
        <p:txBody>
          <a:bodyPr/>
          <a:lstStyle/>
          <a:p>
            <a:r>
              <a:rPr lang="nl-NL"/>
              <a:t>Wie zijn jullie? </a:t>
            </a:r>
            <a:endParaRPr lang="nl-BE"/>
          </a:p>
        </p:txBody>
      </p:sp>
      <p:sp>
        <p:nvSpPr>
          <p:cNvPr id="3" name="Tijdelijke aanduiding voor inhoud 2">
            <a:extLst>
              <a:ext uri="{FF2B5EF4-FFF2-40B4-BE49-F238E27FC236}">
                <a16:creationId xmlns:a16="http://schemas.microsoft.com/office/drawing/2014/main" id="{A42DB771-D1F2-4006-B421-02BF4B989FA4}"/>
              </a:ext>
            </a:extLst>
          </p:cNvPr>
          <p:cNvSpPr>
            <a:spLocks noGrp="1"/>
          </p:cNvSpPr>
          <p:nvPr>
            <p:ph idx="1"/>
          </p:nvPr>
        </p:nvSpPr>
        <p:spPr>
          <a:xfrm>
            <a:off x="838200" y="2003876"/>
            <a:ext cx="10515600" cy="3949152"/>
          </a:xfrm>
        </p:spPr>
        <p:txBody>
          <a:bodyPr/>
          <a:lstStyle/>
          <a:p>
            <a:pPr marL="0" indent="0">
              <a:buNone/>
            </a:pPr>
            <a:endParaRPr lang="nl-BE"/>
          </a:p>
          <a:p>
            <a:pPr marL="0" indent="0">
              <a:buNone/>
            </a:pPr>
            <a:endParaRPr lang="nl-NL"/>
          </a:p>
        </p:txBody>
      </p:sp>
      <p:pic>
        <p:nvPicPr>
          <p:cNvPr id="2050" name="Picture 2" descr="Sitting On A Chair Icon from Actions Pack | Free Download">
            <a:extLst>
              <a:ext uri="{FF2B5EF4-FFF2-40B4-BE49-F238E27FC236}">
                <a16:creationId xmlns:a16="http://schemas.microsoft.com/office/drawing/2014/main" id="{01EA42E5-2633-43BB-86E0-C0FE0E8E9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602" y="3915111"/>
            <a:ext cx="2097833" cy="209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n stand person icon pictogram Royalty Free Vector Image | Person icon,  Pictogram, Icon">
            <a:extLst>
              <a:ext uri="{FF2B5EF4-FFF2-40B4-BE49-F238E27FC236}">
                <a16:creationId xmlns:a16="http://schemas.microsoft.com/office/drawing/2014/main" id="{742ADDA0-ACBA-4E43-BEEF-F6E5D28B80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83"/>
          <a:stretch/>
        </p:blipFill>
        <p:spPr bwMode="auto">
          <a:xfrm>
            <a:off x="7350001" y="3798384"/>
            <a:ext cx="1633233" cy="233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284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C706-F509-4916-B35B-AA5DE25CA172}"/>
              </a:ext>
            </a:extLst>
          </p:cNvPr>
          <p:cNvSpPr>
            <a:spLocks noGrp="1"/>
          </p:cNvSpPr>
          <p:nvPr>
            <p:ph type="title"/>
          </p:nvPr>
        </p:nvSpPr>
        <p:spPr/>
        <p:txBody>
          <a:bodyPr/>
          <a:lstStyle/>
          <a:p>
            <a:r>
              <a:rPr lang="nl-BE"/>
              <a:t>6 richtlijnen bij brand </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0" name="Rechthoek 9">
            <a:extLst>
              <a:ext uri="{FF2B5EF4-FFF2-40B4-BE49-F238E27FC236}">
                <a16:creationId xmlns:a16="http://schemas.microsoft.com/office/drawing/2014/main" id="{FBE40F5D-2FDA-43B4-8D1D-AA7A9BEF02A7}"/>
              </a:ext>
            </a:extLst>
          </p:cNvPr>
          <p:cNvSpPr/>
          <p:nvPr/>
        </p:nvSpPr>
        <p:spPr>
          <a:xfrm>
            <a:off x="4329952" y="3429000"/>
            <a:ext cx="3532095" cy="757489"/>
          </a:xfrm>
          <a:custGeom>
            <a:avLst/>
            <a:gdLst>
              <a:gd name="connsiteX0" fmla="*/ 0 w 3532095"/>
              <a:gd name="connsiteY0" fmla="*/ 0 h 757489"/>
              <a:gd name="connsiteX1" fmla="*/ 3532095 w 3532095"/>
              <a:gd name="connsiteY1" fmla="*/ 0 h 757489"/>
              <a:gd name="connsiteX2" fmla="*/ 3532095 w 3532095"/>
              <a:gd name="connsiteY2" fmla="*/ 757489 h 757489"/>
              <a:gd name="connsiteX3" fmla="*/ 0 w 3532095"/>
              <a:gd name="connsiteY3" fmla="*/ 757489 h 757489"/>
              <a:gd name="connsiteX4" fmla="*/ 0 w 353209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095" h="757489" fill="none" extrusionOk="0">
                <a:moveTo>
                  <a:pt x="0" y="0"/>
                </a:moveTo>
                <a:cubicBezTo>
                  <a:pt x="1581275" y="37171"/>
                  <a:pt x="2342190" y="-126124"/>
                  <a:pt x="3532095" y="0"/>
                </a:cubicBezTo>
                <a:cubicBezTo>
                  <a:pt x="3470834" y="155311"/>
                  <a:pt x="3532536" y="441709"/>
                  <a:pt x="3532095" y="757489"/>
                </a:cubicBezTo>
                <a:cubicBezTo>
                  <a:pt x="3018386" y="884255"/>
                  <a:pt x="1499101" y="603699"/>
                  <a:pt x="0" y="757489"/>
                </a:cubicBezTo>
                <a:cubicBezTo>
                  <a:pt x="29815" y="567801"/>
                  <a:pt x="20140" y="162195"/>
                  <a:pt x="0" y="0"/>
                </a:cubicBezTo>
                <a:close/>
              </a:path>
              <a:path w="3532095" h="757489" stroke="0" extrusionOk="0">
                <a:moveTo>
                  <a:pt x="0" y="0"/>
                </a:moveTo>
                <a:cubicBezTo>
                  <a:pt x="641252" y="-135003"/>
                  <a:pt x="2182063" y="-93139"/>
                  <a:pt x="3532095" y="0"/>
                </a:cubicBezTo>
                <a:cubicBezTo>
                  <a:pt x="3482512" y="119689"/>
                  <a:pt x="3516438" y="648901"/>
                  <a:pt x="3532095" y="757489"/>
                </a:cubicBezTo>
                <a:cubicBezTo>
                  <a:pt x="2500671" y="883104"/>
                  <a:pt x="609005" y="650669"/>
                  <a:pt x="0" y="757489"/>
                </a:cubicBezTo>
                <a:cubicBezTo>
                  <a:pt x="-61597" y="612411"/>
                  <a:pt x="59887" y="185992"/>
                  <a:pt x="0" y="0"/>
                </a:cubicBezTo>
                <a:close/>
              </a:path>
            </a:pathLst>
          </a:custGeom>
          <a:ln>
            <a:solidFill>
              <a:schemeClr val="bg2"/>
            </a:solidFill>
            <a:extLst>
              <a:ext uri="{C807C97D-BFC1-408E-A445-0C87EB9F89A2}">
                <ask:lineSketchStyleProps xmlns:ask="http://schemas.microsoft.com/office/drawing/2018/sketchyshapes" sd="2940160285">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dirty="0"/>
              <a:t>Verzamel op de juiste plaats</a:t>
            </a:r>
          </a:p>
        </p:txBody>
      </p:sp>
      <p:sp>
        <p:nvSpPr>
          <p:cNvPr id="11" name="Rechthoek 10">
            <a:extLst>
              <a:ext uri="{FF2B5EF4-FFF2-40B4-BE49-F238E27FC236}">
                <a16:creationId xmlns:a16="http://schemas.microsoft.com/office/drawing/2014/main" id="{8042107A-24C8-4745-8F19-1A5CA8C131E1}"/>
              </a:ext>
            </a:extLst>
          </p:cNvPr>
          <p:cNvSpPr/>
          <p:nvPr/>
        </p:nvSpPr>
        <p:spPr>
          <a:xfrm>
            <a:off x="7137220" y="2247868"/>
            <a:ext cx="3254188" cy="757489"/>
          </a:xfrm>
          <a:custGeom>
            <a:avLst/>
            <a:gdLst>
              <a:gd name="connsiteX0" fmla="*/ 0 w 3254188"/>
              <a:gd name="connsiteY0" fmla="*/ 0 h 757489"/>
              <a:gd name="connsiteX1" fmla="*/ 3254188 w 3254188"/>
              <a:gd name="connsiteY1" fmla="*/ 0 h 757489"/>
              <a:gd name="connsiteX2" fmla="*/ 3254188 w 3254188"/>
              <a:gd name="connsiteY2" fmla="*/ 757489 h 757489"/>
              <a:gd name="connsiteX3" fmla="*/ 0 w 3254188"/>
              <a:gd name="connsiteY3" fmla="*/ 757489 h 757489"/>
              <a:gd name="connsiteX4" fmla="*/ 0 w 32541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188" h="757489" fill="none" extrusionOk="0">
                <a:moveTo>
                  <a:pt x="0" y="0"/>
                </a:moveTo>
                <a:cubicBezTo>
                  <a:pt x="1315434" y="-139906"/>
                  <a:pt x="2056455" y="94422"/>
                  <a:pt x="3254188" y="0"/>
                </a:cubicBezTo>
                <a:cubicBezTo>
                  <a:pt x="3266377" y="151208"/>
                  <a:pt x="3247573" y="657474"/>
                  <a:pt x="3254188" y="757489"/>
                </a:cubicBezTo>
                <a:cubicBezTo>
                  <a:pt x="1749712" y="823394"/>
                  <a:pt x="532211" y="903926"/>
                  <a:pt x="0" y="757489"/>
                </a:cubicBezTo>
                <a:cubicBezTo>
                  <a:pt x="33682" y="404154"/>
                  <a:pt x="42180" y="264737"/>
                  <a:pt x="0" y="0"/>
                </a:cubicBezTo>
                <a:close/>
              </a:path>
              <a:path w="3254188" h="757489" stroke="0" extrusionOk="0">
                <a:moveTo>
                  <a:pt x="0" y="0"/>
                </a:moveTo>
                <a:cubicBezTo>
                  <a:pt x="1237054" y="1335"/>
                  <a:pt x="2365638" y="132547"/>
                  <a:pt x="3254188" y="0"/>
                </a:cubicBezTo>
                <a:cubicBezTo>
                  <a:pt x="3302973" y="143096"/>
                  <a:pt x="3231589" y="479173"/>
                  <a:pt x="3254188" y="757489"/>
                </a:cubicBezTo>
                <a:cubicBezTo>
                  <a:pt x="1627608" y="721863"/>
                  <a:pt x="1296453" y="687102"/>
                  <a:pt x="0" y="757489"/>
                </a:cubicBezTo>
                <a:cubicBezTo>
                  <a:pt x="15925" y="641930"/>
                  <a:pt x="-41298" y="376295"/>
                  <a:pt x="0" y="0"/>
                </a:cubicBezTo>
                <a:close/>
              </a:path>
            </a:pathLst>
          </a:custGeom>
          <a:ln>
            <a:solidFill>
              <a:schemeClr val="bg2"/>
            </a:solidFill>
            <a:extLst>
              <a:ext uri="{C807C97D-BFC1-408E-A445-0C87EB9F89A2}">
                <ask:lineSketchStyleProps xmlns:ask="http://schemas.microsoft.com/office/drawing/2018/sketchyshapes" sd="2997462627">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Bel 112</a:t>
            </a:r>
          </a:p>
        </p:txBody>
      </p:sp>
      <p:sp>
        <p:nvSpPr>
          <p:cNvPr id="15" name="Rechthoek 14">
            <a:extLst>
              <a:ext uri="{FF2B5EF4-FFF2-40B4-BE49-F238E27FC236}">
                <a16:creationId xmlns:a16="http://schemas.microsoft.com/office/drawing/2014/main" id="{BDCD4113-4AA5-4B73-BCFF-FBF0B465D77F}"/>
              </a:ext>
            </a:extLst>
          </p:cNvPr>
          <p:cNvSpPr/>
          <p:nvPr/>
        </p:nvSpPr>
        <p:spPr>
          <a:xfrm>
            <a:off x="847585" y="3438423"/>
            <a:ext cx="2796988" cy="757489"/>
          </a:xfrm>
          <a:custGeom>
            <a:avLst/>
            <a:gdLst>
              <a:gd name="connsiteX0" fmla="*/ 0 w 2796988"/>
              <a:gd name="connsiteY0" fmla="*/ 0 h 757489"/>
              <a:gd name="connsiteX1" fmla="*/ 2796988 w 2796988"/>
              <a:gd name="connsiteY1" fmla="*/ 0 h 757489"/>
              <a:gd name="connsiteX2" fmla="*/ 2796988 w 2796988"/>
              <a:gd name="connsiteY2" fmla="*/ 757489 h 757489"/>
              <a:gd name="connsiteX3" fmla="*/ 0 w 2796988"/>
              <a:gd name="connsiteY3" fmla="*/ 757489 h 757489"/>
              <a:gd name="connsiteX4" fmla="*/ 0 w 27969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88" h="757489" fill="none" extrusionOk="0">
                <a:moveTo>
                  <a:pt x="0" y="0"/>
                </a:moveTo>
                <a:cubicBezTo>
                  <a:pt x="1180493" y="-125115"/>
                  <a:pt x="2495212" y="-169370"/>
                  <a:pt x="2796988" y="0"/>
                </a:cubicBezTo>
                <a:cubicBezTo>
                  <a:pt x="2851336" y="226510"/>
                  <a:pt x="2776032" y="672138"/>
                  <a:pt x="2796988" y="757489"/>
                </a:cubicBezTo>
                <a:cubicBezTo>
                  <a:pt x="2232854" y="907408"/>
                  <a:pt x="1211030" y="687928"/>
                  <a:pt x="0" y="757489"/>
                </a:cubicBezTo>
                <a:cubicBezTo>
                  <a:pt x="-47325" y="618335"/>
                  <a:pt x="-54820" y="100744"/>
                  <a:pt x="0" y="0"/>
                </a:cubicBezTo>
                <a:close/>
              </a:path>
              <a:path w="2796988" h="757489" stroke="0" extrusionOk="0">
                <a:moveTo>
                  <a:pt x="0" y="0"/>
                </a:moveTo>
                <a:cubicBezTo>
                  <a:pt x="1154194" y="160478"/>
                  <a:pt x="1465926" y="974"/>
                  <a:pt x="2796988" y="0"/>
                </a:cubicBezTo>
                <a:cubicBezTo>
                  <a:pt x="2784751" y="309105"/>
                  <a:pt x="2811047" y="450060"/>
                  <a:pt x="2796988" y="757489"/>
                </a:cubicBezTo>
                <a:cubicBezTo>
                  <a:pt x="2414027" y="629096"/>
                  <a:pt x="1318950" y="618992"/>
                  <a:pt x="0" y="757489"/>
                </a:cubicBezTo>
                <a:cubicBezTo>
                  <a:pt x="13095" y="663510"/>
                  <a:pt x="60082" y="317329"/>
                  <a:pt x="0" y="0"/>
                </a:cubicBezTo>
                <a:close/>
              </a:path>
            </a:pathLst>
          </a:custGeom>
          <a:ln>
            <a:solidFill>
              <a:schemeClr val="bg2"/>
            </a:solidFill>
            <a:extLst>
              <a:ext uri="{C807C97D-BFC1-408E-A445-0C87EB9F89A2}">
                <ask:lineSketchStyleProps xmlns:ask="http://schemas.microsoft.com/office/drawing/2018/sketchyshapes" sd="3299619533">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dirty="0"/>
              <a:t>Doe een bluspoging</a:t>
            </a:r>
          </a:p>
        </p:txBody>
      </p:sp>
      <p:sp>
        <p:nvSpPr>
          <p:cNvPr id="16" name="Rechthoek 15">
            <a:extLst>
              <a:ext uri="{FF2B5EF4-FFF2-40B4-BE49-F238E27FC236}">
                <a16:creationId xmlns:a16="http://schemas.microsoft.com/office/drawing/2014/main" id="{B8946C57-0EEE-4D37-8285-77FA748B108D}"/>
              </a:ext>
            </a:extLst>
          </p:cNvPr>
          <p:cNvSpPr/>
          <p:nvPr/>
        </p:nvSpPr>
        <p:spPr>
          <a:xfrm>
            <a:off x="8547426" y="3438422"/>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Werk mee</a:t>
            </a:r>
          </a:p>
        </p:txBody>
      </p:sp>
      <p:sp>
        <p:nvSpPr>
          <p:cNvPr id="13" name="Rechthoek 12">
            <a:extLst>
              <a:ext uri="{FF2B5EF4-FFF2-40B4-BE49-F238E27FC236}">
                <a16:creationId xmlns:a16="http://schemas.microsoft.com/office/drawing/2014/main" id="{71520347-442C-40CC-9E42-C327AEF80542}"/>
              </a:ext>
            </a:extLst>
          </p:cNvPr>
          <p:cNvSpPr/>
          <p:nvPr/>
        </p:nvSpPr>
        <p:spPr>
          <a:xfrm>
            <a:off x="3635188" y="2247868"/>
            <a:ext cx="2836405" cy="757489"/>
          </a:xfrm>
          <a:custGeom>
            <a:avLst/>
            <a:gdLst>
              <a:gd name="connsiteX0" fmla="*/ 0 w 2836405"/>
              <a:gd name="connsiteY0" fmla="*/ 0 h 757489"/>
              <a:gd name="connsiteX1" fmla="*/ 2836405 w 2836405"/>
              <a:gd name="connsiteY1" fmla="*/ 0 h 757489"/>
              <a:gd name="connsiteX2" fmla="*/ 2836405 w 2836405"/>
              <a:gd name="connsiteY2" fmla="*/ 757489 h 757489"/>
              <a:gd name="connsiteX3" fmla="*/ 0 w 2836405"/>
              <a:gd name="connsiteY3" fmla="*/ 757489 h 757489"/>
              <a:gd name="connsiteX4" fmla="*/ 0 w 283640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405" h="757489" fill="none" extrusionOk="0">
                <a:moveTo>
                  <a:pt x="0" y="0"/>
                </a:moveTo>
                <a:cubicBezTo>
                  <a:pt x="701252" y="58154"/>
                  <a:pt x="2242177" y="109134"/>
                  <a:pt x="2836405" y="0"/>
                </a:cubicBezTo>
                <a:cubicBezTo>
                  <a:pt x="2890038" y="263093"/>
                  <a:pt x="2879611" y="525818"/>
                  <a:pt x="2836405" y="757489"/>
                </a:cubicBezTo>
                <a:cubicBezTo>
                  <a:pt x="1427108" y="783013"/>
                  <a:pt x="781354" y="703485"/>
                  <a:pt x="0" y="757489"/>
                </a:cubicBezTo>
                <a:cubicBezTo>
                  <a:pt x="-62782" y="415570"/>
                  <a:pt x="-65059" y="287383"/>
                  <a:pt x="0" y="0"/>
                </a:cubicBezTo>
                <a:close/>
              </a:path>
              <a:path w="2836405" h="757489" stroke="0" extrusionOk="0">
                <a:moveTo>
                  <a:pt x="0" y="0"/>
                </a:moveTo>
                <a:cubicBezTo>
                  <a:pt x="1251641" y="154367"/>
                  <a:pt x="2240281" y="91046"/>
                  <a:pt x="2836405" y="0"/>
                </a:cubicBezTo>
                <a:cubicBezTo>
                  <a:pt x="2823797" y="320073"/>
                  <a:pt x="2884414" y="613703"/>
                  <a:pt x="2836405" y="757489"/>
                </a:cubicBezTo>
                <a:cubicBezTo>
                  <a:pt x="1603154" y="597200"/>
                  <a:pt x="43295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Evacueer en alarmeer</a:t>
            </a:r>
          </a:p>
        </p:txBody>
      </p:sp>
      <p:sp>
        <p:nvSpPr>
          <p:cNvPr id="14" name="Rechthoek 13">
            <a:extLst>
              <a:ext uri="{FF2B5EF4-FFF2-40B4-BE49-F238E27FC236}">
                <a16:creationId xmlns:a16="http://schemas.microsoft.com/office/drawing/2014/main" id="{FA31B3FB-4052-41FB-9E88-28258C00A9F7}"/>
              </a:ext>
            </a:extLst>
          </p:cNvPr>
          <p:cNvSpPr/>
          <p:nvPr/>
        </p:nvSpPr>
        <p:spPr>
          <a:xfrm>
            <a:off x="838200" y="2248044"/>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Blijf kalm</a:t>
            </a:r>
          </a:p>
        </p:txBody>
      </p:sp>
      <p:cxnSp>
        <p:nvCxnSpPr>
          <p:cNvPr id="4" name="Rechte verbindingslijn met pijl 3">
            <a:extLst>
              <a:ext uri="{FF2B5EF4-FFF2-40B4-BE49-F238E27FC236}">
                <a16:creationId xmlns:a16="http://schemas.microsoft.com/office/drawing/2014/main" id="{C60E107E-FC3D-43CB-899B-2AEE8EC8C956}"/>
              </a:ext>
            </a:extLst>
          </p:cNvPr>
          <p:cNvCxnSpPr/>
          <p:nvPr/>
        </p:nvCxnSpPr>
        <p:spPr>
          <a:xfrm>
            <a:off x="3047051" y="2681761"/>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Rechte verbindingslijn met pijl 11">
            <a:extLst>
              <a:ext uri="{FF2B5EF4-FFF2-40B4-BE49-F238E27FC236}">
                <a16:creationId xmlns:a16="http://schemas.microsoft.com/office/drawing/2014/main" id="{494B722F-50E9-4C9A-890B-8E1C531E5205}"/>
              </a:ext>
            </a:extLst>
          </p:cNvPr>
          <p:cNvCxnSpPr/>
          <p:nvPr/>
        </p:nvCxnSpPr>
        <p:spPr>
          <a:xfrm>
            <a:off x="6564582" y="2648736"/>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Rechte verbindingslijn met pijl 16">
            <a:extLst>
              <a:ext uri="{FF2B5EF4-FFF2-40B4-BE49-F238E27FC236}">
                <a16:creationId xmlns:a16="http://schemas.microsoft.com/office/drawing/2014/main" id="{F626E2C6-9D56-4933-A353-19D2CC1845F3}"/>
              </a:ext>
            </a:extLst>
          </p:cNvPr>
          <p:cNvCxnSpPr/>
          <p:nvPr/>
        </p:nvCxnSpPr>
        <p:spPr>
          <a:xfrm>
            <a:off x="3722063" y="3810554"/>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Rechte verbindingslijn met pijl 17">
            <a:extLst>
              <a:ext uri="{FF2B5EF4-FFF2-40B4-BE49-F238E27FC236}">
                <a16:creationId xmlns:a16="http://schemas.microsoft.com/office/drawing/2014/main" id="{C5463286-2D38-4643-A49D-63DAF38B090D}"/>
              </a:ext>
            </a:extLst>
          </p:cNvPr>
          <p:cNvCxnSpPr/>
          <p:nvPr/>
        </p:nvCxnSpPr>
        <p:spPr>
          <a:xfrm>
            <a:off x="7991117" y="3810554"/>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29352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50989-9C01-4731-ABED-6E3DDA0C3778}"/>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Even oefenen </a:t>
            </a:r>
          </a:p>
        </p:txBody>
      </p:sp>
      <p:pic>
        <p:nvPicPr>
          <p:cNvPr id="15370" name="Picture 10" descr="De brand van de keuken stock foto. Image of rook, diner - 5413294">
            <a:extLst>
              <a:ext uri="{FF2B5EF4-FFF2-40B4-BE49-F238E27FC236}">
                <a16:creationId xmlns:a16="http://schemas.microsoft.com/office/drawing/2014/main" id="{4CB1BE17-068D-4C65-9503-3D68F4AFE5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32" r="9461" b="1"/>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olle boom in brand in bos Son en Breugel: &amp;#39;Een apart gezicht&amp;#39; | Best,  Meierijstad en Son | ed.nl">
            <a:extLst>
              <a:ext uri="{FF2B5EF4-FFF2-40B4-BE49-F238E27FC236}">
                <a16:creationId xmlns:a16="http://schemas.microsoft.com/office/drawing/2014/main" id="{F9F174D0-2A1B-41A9-AEAD-7623E51DF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15" r="31389" b="-1"/>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Brandweer Brasschaat | CO">
            <a:extLst>
              <a:ext uri="{FF2B5EF4-FFF2-40B4-BE49-F238E27FC236}">
                <a16:creationId xmlns:a16="http://schemas.microsoft.com/office/drawing/2014/main" id="{AEE3DF32-069E-4D9E-9A1B-D22D9C2D13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03" r="13811" b="2"/>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DA750"/>
            </a:solidFill>
          </a:ln>
        </p:spPr>
        <p:style>
          <a:lnRef idx="1">
            <a:schemeClr val="accent1"/>
          </a:lnRef>
          <a:fillRef idx="0">
            <a:schemeClr val="accent1"/>
          </a:fillRef>
          <a:effectRef idx="0">
            <a:schemeClr val="accent1"/>
          </a:effectRef>
          <a:fontRef idx="minor">
            <a:schemeClr val="tx1"/>
          </a:fontRef>
        </p:style>
      </p:cxnSp>
      <p:pic>
        <p:nvPicPr>
          <p:cNvPr id="3" name="Picture 2" descr="Download hem nu: de app 112.be | Radio 2, de grootste familie">
            <a:extLst>
              <a:ext uri="{FF2B5EF4-FFF2-40B4-BE49-F238E27FC236}">
                <a16:creationId xmlns:a16="http://schemas.microsoft.com/office/drawing/2014/main" id="{515351D8-48E8-4461-B09F-F6A2E5F9E4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29" r="12310" b="1"/>
          <a:stretch/>
        </p:blipFill>
        <p:spPr bwMode="auto">
          <a:xfrm>
            <a:off x="326721" y="4508282"/>
            <a:ext cx="3103651" cy="217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err="1">
                <a:solidFill>
                  <a:srgbClr val="FFFFFF"/>
                </a:solidFill>
              </a:rPr>
              <a:t>Afsluiten</a:t>
            </a:r>
            <a:r>
              <a:rPr lang="en-US" sz="5200">
                <a:solidFill>
                  <a:srgbClr val="FFFFFF"/>
                </a:solidFill>
              </a:rPr>
              <a:t> en </a:t>
            </a:r>
            <a:r>
              <a:rPr lang="en-US" sz="5200" err="1">
                <a:solidFill>
                  <a:srgbClr val="FFFFFF"/>
                </a:solidFill>
              </a:rPr>
              <a:t>reflectie</a:t>
            </a:r>
            <a:endParaRPr lang="en-US" sz="5200">
              <a:solidFill>
                <a:srgbClr val="FFFFFF"/>
              </a:solidFill>
            </a:endParaRPr>
          </a:p>
        </p:txBody>
      </p:sp>
    </p:spTree>
    <p:extLst>
      <p:ext uri="{BB962C8B-B14F-4D97-AF65-F5344CB8AC3E}">
        <p14:creationId xmlns:p14="http://schemas.microsoft.com/office/powerpoint/2010/main" val="376324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0" name="Rectangle 70">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91BE125-5D85-4E80-A33A-DC283DF2F87F}"/>
              </a:ext>
            </a:extLst>
          </p:cNvPr>
          <p:cNvSpPr>
            <a:spLocks noGrp="1"/>
          </p:cNvSpPr>
          <p:nvPr>
            <p:ph type="title"/>
          </p:nvPr>
        </p:nvSpPr>
        <p:spPr>
          <a:xfrm>
            <a:off x="648929" y="557190"/>
            <a:ext cx="5170852" cy="1671564"/>
          </a:xfrm>
        </p:spPr>
        <p:txBody>
          <a:bodyPr vert="horz" lIns="91440" tIns="45720" rIns="91440" bIns="45720" rtlCol="0" anchor="ctr">
            <a:normAutofit/>
          </a:bodyPr>
          <a:lstStyle/>
          <a:p>
            <a:r>
              <a:rPr lang="nl-BE" sz="4000" dirty="0"/>
              <a:t>Reflectie</a:t>
            </a:r>
            <a:r>
              <a:rPr lang="en-US" sz="4000" dirty="0"/>
              <a:t> </a:t>
            </a:r>
          </a:p>
        </p:txBody>
      </p:sp>
      <p:sp>
        <p:nvSpPr>
          <p:cNvPr id="3" name="Tijdelijke aanduiding voor inhoud 2">
            <a:extLst>
              <a:ext uri="{FF2B5EF4-FFF2-40B4-BE49-F238E27FC236}">
                <a16:creationId xmlns:a16="http://schemas.microsoft.com/office/drawing/2014/main" id="{87541958-56FE-4523-ABF2-60900CE8841C}"/>
              </a:ext>
            </a:extLst>
          </p:cNvPr>
          <p:cNvSpPr>
            <a:spLocks noGrp="1"/>
          </p:cNvSpPr>
          <p:nvPr>
            <p:ph idx="1"/>
          </p:nvPr>
        </p:nvSpPr>
        <p:spPr>
          <a:xfrm>
            <a:off x="648930" y="2398030"/>
            <a:ext cx="5180245" cy="3731058"/>
          </a:xfrm>
        </p:spPr>
        <p:txBody>
          <a:bodyPr vert="horz" lIns="91440" tIns="45720" rIns="91440" bIns="45720" rtlCol="0">
            <a:normAutofit/>
          </a:bodyPr>
          <a:lstStyle/>
          <a:p>
            <a:r>
              <a:rPr lang="en-US" sz="2000" dirty="0"/>
              <a:t>Wat neem </a:t>
            </a:r>
            <a:r>
              <a:rPr lang="en-US" sz="2000" dirty="0" err="1"/>
              <a:t>jij</a:t>
            </a:r>
            <a:r>
              <a:rPr lang="en-US" sz="2000" dirty="0"/>
              <a:t> mee </a:t>
            </a:r>
            <a:r>
              <a:rPr lang="en-US" sz="2000" dirty="0" err="1"/>
              <a:t>na</a:t>
            </a:r>
            <a:r>
              <a:rPr lang="en-US" sz="2000" dirty="0"/>
              <a:t> </a:t>
            </a:r>
            <a:r>
              <a:rPr lang="en-US" sz="2000" dirty="0" err="1"/>
              <a:t>vandaag</a:t>
            </a:r>
            <a:r>
              <a:rPr lang="en-US" sz="2000" dirty="0"/>
              <a:t>? </a:t>
            </a:r>
          </a:p>
          <a:p>
            <a:r>
              <a:rPr lang="en-US" sz="2000" dirty="0" err="1"/>
              <a:t>Waar</a:t>
            </a:r>
            <a:r>
              <a:rPr lang="en-US" sz="2000" dirty="0"/>
              <a:t> was </a:t>
            </a:r>
            <a:r>
              <a:rPr lang="en-US" sz="2000" dirty="0" err="1"/>
              <a:t>jij</a:t>
            </a:r>
            <a:r>
              <a:rPr lang="en-US" sz="2000" dirty="0"/>
              <a:t> je </a:t>
            </a:r>
            <a:r>
              <a:rPr lang="en-US" sz="2000" dirty="0" err="1"/>
              <a:t>nog</a:t>
            </a:r>
            <a:r>
              <a:rPr lang="en-US" sz="2000" dirty="0"/>
              <a:t> </a:t>
            </a:r>
            <a:r>
              <a:rPr lang="en-US" sz="2000" dirty="0" err="1"/>
              <a:t>niet</a:t>
            </a:r>
            <a:r>
              <a:rPr lang="en-US" sz="2000" dirty="0"/>
              <a:t> </a:t>
            </a:r>
            <a:r>
              <a:rPr lang="en-US" sz="2000" dirty="0" err="1"/>
              <a:t>bewust</a:t>
            </a:r>
            <a:r>
              <a:rPr lang="en-US" sz="2000" dirty="0"/>
              <a:t> van en ga je nu </a:t>
            </a:r>
            <a:r>
              <a:rPr lang="en-US" sz="2000" dirty="0" err="1"/>
              <a:t>anders</a:t>
            </a:r>
            <a:r>
              <a:rPr lang="en-US" sz="2000" dirty="0"/>
              <a:t> mee </a:t>
            </a:r>
            <a:r>
              <a:rPr lang="en-US" sz="2000" dirty="0" err="1"/>
              <a:t>omgaan</a:t>
            </a:r>
            <a:r>
              <a:rPr lang="en-US" sz="2000" dirty="0"/>
              <a:t>? </a:t>
            </a:r>
          </a:p>
          <a:p>
            <a:r>
              <a:rPr lang="en-US" sz="2000" dirty="0"/>
              <a:t>Als je morgen in </a:t>
            </a:r>
            <a:r>
              <a:rPr lang="en-US" sz="2000" dirty="0" err="1"/>
              <a:t>jouw</a:t>
            </a:r>
            <a:r>
              <a:rPr lang="en-US" sz="2000" dirty="0"/>
              <a:t> </a:t>
            </a:r>
            <a:r>
              <a:rPr lang="en-US" sz="2000" dirty="0" err="1"/>
              <a:t>lokaal</a:t>
            </a:r>
            <a:r>
              <a:rPr lang="en-US" sz="2000" dirty="0"/>
              <a:t>/</a:t>
            </a:r>
            <a:r>
              <a:rPr lang="en-US" sz="2000" dirty="0" err="1"/>
              <a:t>ruimte</a:t>
            </a:r>
            <a:r>
              <a:rPr lang="en-US" sz="2000" dirty="0"/>
              <a:t>/</a:t>
            </a:r>
            <a:r>
              <a:rPr lang="en-US" sz="2000" dirty="0" err="1"/>
              <a:t>gebouw</a:t>
            </a:r>
            <a:r>
              <a:rPr lang="en-US" sz="2000" dirty="0"/>
              <a:t> </a:t>
            </a:r>
            <a:r>
              <a:rPr lang="en-US" sz="2000" dirty="0" err="1"/>
              <a:t>komt</a:t>
            </a:r>
            <a:r>
              <a:rPr lang="en-US" sz="2000" dirty="0"/>
              <a:t>, wat is dan het </a:t>
            </a:r>
            <a:r>
              <a:rPr lang="en-US" sz="2000" dirty="0" err="1"/>
              <a:t>eerste</a:t>
            </a:r>
            <a:r>
              <a:rPr lang="en-US" sz="2000" dirty="0"/>
              <a:t> </a:t>
            </a:r>
            <a:r>
              <a:rPr lang="en-US" sz="2000" dirty="0" err="1"/>
              <a:t>dat</a:t>
            </a:r>
            <a:r>
              <a:rPr lang="en-US" sz="2000" dirty="0"/>
              <a:t> je </a:t>
            </a:r>
            <a:r>
              <a:rPr lang="en-US" sz="2000" dirty="0" err="1"/>
              <a:t>doet</a:t>
            </a:r>
            <a:r>
              <a:rPr lang="nl-BE" sz="2000" dirty="0"/>
              <a:t> als ‘gevolg’ van deze opleiding? </a:t>
            </a:r>
          </a:p>
        </p:txBody>
      </p:sp>
      <p:pic>
        <p:nvPicPr>
          <p:cNvPr id="19458" name="Picture 2" descr="Wat neem ik de eerste dag mee op stage? | klas4gk">
            <a:extLst>
              <a:ext uri="{FF2B5EF4-FFF2-40B4-BE49-F238E27FC236}">
                <a16:creationId xmlns:a16="http://schemas.microsoft.com/office/drawing/2014/main" id="{DB9A88B0-E8F4-4852-93A3-317EB3C1F8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99" b="2"/>
          <a:stretch/>
        </p:blipFill>
        <p:spPr bwMode="auto">
          <a:xfrm>
            <a:off x="6182944" y="557189"/>
            <a:ext cx="5170852" cy="557189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46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4954B-4194-4CDD-BD3D-7753B87C7858}"/>
              </a:ext>
            </a:extLst>
          </p:cNvPr>
          <p:cNvSpPr>
            <a:spLocks noGrp="1"/>
          </p:cNvSpPr>
          <p:nvPr>
            <p:ph type="title"/>
          </p:nvPr>
        </p:nvSpPr>
        <p:spPr/>
        <p:txBody>
          <a:bodyPr/>
          <a:lstStyle/>
          <a:p>
            <a:r>
              <a:rPr lang="nl-BE"/>
              <a:t>Waar kan je terecht voor meer info? </a:t>
            </a:r>
          </a:p>
        </p:txBody>
      </p:sp>
      <p:sp>
        <p:nvSpPr>
          <p:cNvPr id="3" name="Tijdelijke aanduiding voor inhoud 2">
            <a:extLst>
              <a:ext uri="{FF2B5EF4-FFF2-40B4-BE49-F238E27FC236}">
                <a16:creationId xmlns:a16="http://schemas.microsoft.com/office/drawing/2014/main" id="{AE06B07E-12A9-4450-BD32-F1E6BF8EDC52}"/>
              </a:ext>
            </a:extLst>
          </p:cNvPr>
          <p:cNvSpPr>
            <a:spLocks noGrp="1"/>
          </p:cNvSpPr>
          <p:nvPr>
            <p:ph idx="1"/>
          </p:nvPr>
        </p:nvSpPr>
        <p:spPr/>
        <p:txBody>
          <a:bodyPr/>
          <a:lstStyle/>
          <a:p>
            <a:r>
              <a:rPr lang="nl-BE" dirty="0"/>
              <a:t>www.jeugdlokalen.be </a:t>
            </a:r>
          </a:p>
          <a:p>
            <a:r>
              <a:rPr lang="nl-BE" dirty="0">
                <a:solidFill>
                  <a:schemeClr val="bg2">
                    <a:lumMod val="65000"/>
                  </a:schemeClr>
                </a:solidFill>
              </a:rPr>
              <a:t>De website van jouw brandweerzone/hulpverleningszone </a:t>
            </a:r>
          </a:p>
          <a:p>
            <a:r>
              <a:rPr lang="nl-BE" dirty="0">
                <a:solidFill>
                  <a:schemeClr val="bg2">
                    <a:lumMod val="65000"/>
                  </a:schemeClr>
                </a:solidFill>
              </a:rPr>
              <a:t>Jeugd/vrijetijdsdienst van je stad/gemeente </a:t>
            </a:r>
          </a:p>
          <a:p>
            <a:r>
              <a:rPr lang="nl-BE" dirty="0"/>
              <a:t>Ikwordbrandweer.be voor wie meer wil dan dit </a:t>
            </a:r>
          </a:p>
          <a:p>
            <a:endParaRPr lang="nl-BE" dirty="0"/>
          </a:p>
        </p:txBody>
      </p:sp>
    </p:spTree>
    <p:extLst>
      <p:ext uri="{BB962C8B-B14F-4D97-AF65-F5344CB8AC3E}">
        <p14:creationId xmlns:p14="http://schemas.microsoft.com/office/powerpoint/2010/main" val="485798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vert="horz" lIns="91440" tIns="45720" rIns="91440" bIns="45720" rtlCol="0" anchor="t">
            <a:normAutofit/>
          </a:bodyPr>
          <a:lstStyle/>
          <a:p>
            <a:pPr marL="0" indent="0" algn="ctr">
              <a:buNone/>
            </a:pPr>
            <a:r>
              <a:rPr lang="nl-NL" sz="6000"/>
              <a:t>Ik zit momenteel in de begeleiding  </a:t>
            </a:r>
            <a:endParaRPr lang="nl-BE" sz="6000"/>
          </a:p>
        </p:txBody>
      </p:sp>
    </p:spTree>
    <p:extLst>
      <p:ext uri="{BB962C8B-B14F-4D97-AF65-F5344CB8AC3E}">
        <p14:creationId xmlns:p14="http://schemas.microsoft.com/office/powerpoint/2010/main" val="1653118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vert="horz" lIns="91440" tIns="45720" rIns="91440" bIns="45720" rtlCol="0" anchor="t">
            <a:normAutofit/>
          </a:bodyPr>
          <a:lstStyle/>
          <a:p>
            <a:pPr marL="0" indent="0" algn="ctr">
              <a:buNone/>
            </a:pPr>
            <a:r>
              <a:rPr lang="nl-NL" sz="6000"/>
              <a:t>Ik heb me al zorgen gemaakt over brandveiligheid </a:t>
            </a:r>
          </a:p>
        </p:txBody>
      </p:sp>
    </p:spTree>
    <p:extLst>
      <p:ext uri="{BB962C8B-B14F-4D97-AF65-F5344CB8AC3E}">
        <p14:creationId xmlns:p14="http://schemas.microsoft.com/office/powerpoint/2010/main" val="1657462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a:normAutofit/>
          </a:bodyPr>
          <a:lstStyle/>
          <a:p>
            <a:pPr marL="0" indent="0" algn="ctr">
              <a:buNone/>
            </a:pPr>
            <a:r>
              <a:rPr lang="nl-NL" sz="6000"/>
              <a:t>Ik heb al eerder een vorming of opleiding rond brandveiligheid gevolgd </a:t>
            </a:r>
            <a:endParaRPr lang="nl-BE" sz="6000"/>
          </a:p>
        </p:txBody>
      </p:sp>
    </p:spTree>
    <p:extLst>
      <p:ext uri="{BB962C8B-B14F-4D97-AF65-F5344CB8AC3E}">
        <p14:creationId xmlns:p14="http://schemas.microsoft.com/office/powerpoint/2010/main" val="3225082251"/>
      </p:ext>
    </p:extLst>
  </p:cSld>
  <p:clrMapOvr>
    <a:masterClrMapping/>
  </p:clrMapOvr>
</p:sld>
</file>

<file path=ppt/theme/theme1.xml><?xml version="1.0" encoding="utf-8"?>
<a:theme xmlns:a="http://schemas.openxmlformats.org/drawingml/2006/main" name="Kantoorthema">
  <a:themeElements>
    <a:clrScheme name="Aangepast 2">
      <a:dk1>
        <a:srgbClr val="F25C05"/>
      </a:dk1>
      <a:lt1>
        <a:srgbClr val="FFFFFF"/>
      </a:lt1>
      <a:dk2>
        <a:srgbClr val="2D2D2C"/>
      </a:dk2>
      <a:lt2>
        <a:srgbClr val="FFFFFF"/>
      </a:lt2>
      <a:accent1>
        <a:srgbClr val="0071BA"/>
      </a:accent1>
      <a:accent2>
        <a:srgbClr val="F25C05"/>
      </a:accent2>
      <a:accent3>
        <a:srgbClr val="009C4C"/>
      </a:accent3>
      <a:accent4>
        <a:srgbClr val="898232"/>
      </a:accent4>
      <a:accent5>
        <a:srgbClr val="FFD64F"/>
      </a:accent5>
      <a:accent6>
        <a:srgbClr val="20A9C9"/>
      </a:accent6>
      <a:hlink>
        <a:srgbClr val="F25C05"/>
      </a:hlink>
      <a:folHlink>
        <a:srgbClr val="F25C05"/>
      </a:folHlink>
    </a:clrScheme>
    <a:fontScheme name="Jeugdlokalen">
      <a:majorFont>
        <a:latin typeface="Gilroy ExtraBold"/>
        <a:ea typeface=""/>
        <a:cs typeface=""/>
      </a:majorFont>
      <a:minorFont>
        <a:latin typeface="Gilro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74DFE6EA35874E8025FCB8D926C9D8" ma:contentTypeVersion="13" ma:contentTypeDescription="Een nieuw document maken." ma:contentTypeScope="" ma:versionID="2495d934470361375df74e367c8345b5">
  <xsd:schema xmlns:xsd="http://www.w3.org/2001/XMLSchema" xmlns:xs="http://www.w3.org/2001/XMLSchema" xmlns:p="http://schemas.microsoft.com/office/2006/metadata/properties" xmlns:ns2="4aa80f02-7857-4884-ba9f-91c81a1eeef8" xmlns:ns3="f44e904d-c03d-4a21-b4dd-e45f0b357ee4" targetNamespace="http://schemas.microsoft.com/office/2006/metadata/properties" ma:root="true" ma:fieldsID="66d07723c167fe6146072932e804078a" ns2:_="" ns3:_="">
    <xsd:import namespace="4aa80f02-7857-4884-ba9f-91c81a1eeef8"/>
    <xsd:import namespace="f44e904d-c03d-4a21-b4dd-e45f0b357ee4"/>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a80f02-7857-4884-ba9f-91c81a1ee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708d76f2-5b4b-493c-bc1d-93cc2dbda5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44e904d-c03d-4a21-b4dd-e45f0b357ee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e416a08b-5bb3-40a6-b722-b519cc93b161}" ma:internalName="TaxCatchAll" ma:showField="CatchAllData" ma:web="f44e904d-c03d-4a21-b4dd-e45f0b357e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aa80f02-7857-4884-ba9f-91c81a1eeef8">
      <Terms xmlns="http://schemas.microsoft.com/office/infopath/2007/PartnerControls"/>
    </lcf76f155ced4ddcb4097134ff3c332f>
    <TaxCatchAll xmlns="f44e904d-c03d-4a21-b4dd-e45f0b357ee4" xsi:nil="true"/>
  </documentManagement>
</p:properties>
</file>

<file path=customXml/itemProps1.xml><?xml version="1.0" encoding="utf-8"?>
<ds:datastoreItem xmlns:ds="http://schemas.openxmlformats.org/officeDocument/2006/customXml" ds:itemID="{8F4EDEC7-C328-4264-8160-48216C9168A6}">
  <ds:schemaRefs>
    <ds:schemaRef ds:uri="http://schemas.microsoft.com/sharepoint/v3/contenttype/forms"/>
  </ds:schemaRefs>
</ds:datastoreItem>
</file>

<file path=customXml/itemProps2.xml><?xml version="1.0" encoding="utf-8"?>
<ds:datastoreItem xmlns:ds="http://schemas.openxmlformats.org/officeDocument/2006/customXml" ds:itemID="{DD9ADE7D-5734-405A-8A33-0F403848D1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a80f02-7857-4884-ba9f-91c81a1eeef8"/>
    <ds:schemaRef ds:uri="f44e904d-c03d-4a21-b4dd-e45f0b357e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9BFC1E-F84B-4957-A975-33E1400FB429}">
  <ds:schemaRefs>
    <ds:schemaRef ds:uri="f44e904d-c03d-4a21-b4dd-e45f0b357ee4"/>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terms/"/>
    <ds:schemaRef ds:uri="http://purl.org/dc/dcmitype/"/>
    <ds:schemaRef ds:uri="http://schemas.microsoft.com/office/infopath/2007/PartnerControls"/>
    <ds:schemaRef ds:uri="4aa80f02-7857-4884-ba9f-91c81a1eeef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5081</Words>
  <Application>Microsoft Office PowerPoint</Application>
  <PresentationFormat>Breedbeeld</PresentationFormat>
  <Paragraphs>626</Paragraphs>
  <Slides>64</Slides>
  <Notes>63</Notes>
  <HiddenSlides>0</HiddenSlides>
  <MMClips>8</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64</vt:i4>
      </vt:variant>
    </vt:vector>
  </HeadingPairs>
  <TitlesOfParts>
    <vt:vector size="72" baseType="lpstr">
      <vt:lpstr>Arial</vt:lpstr>
      <vt:lpstr>Calibri</vt:lpstr>
      <vt:lpstr>Gilroy ExtraBold</vt:lpstr>
      <vt:lpstr>Gilroy Light</vt:lpstr>
      <vt:lpstr>Open Sans</vt:lpstr>
      <vt:lpstr>Symbol</vt:lpstr>
      <vt:lpstr>Trebuchet MS</vt:lpstr>
      <vt:lpstr>Kantoorthema</vt:lpstr>
      <vt:lpstr>Sessie Brandveiligheid jeugdwerkinfrastructuur</vt:lpstr>
      <vt:lpstr>Op het programma </vt:lpstr>
      <vt:lpstr>Wat komt er aan bod in deze vorming?</vt:lpstr>
      <vt:lpstr>Introductie en kennismaking </vt:lpstr>
      <vt:lpstr>Wie zijn wij? - netwerkbrandweer </vt:lpstr>
      <vt:lpstr>Wie zijn jullie? </vt:lpstr>
      <vt:lpstr>PowerPoint-presentatie</vt:lpstr>
      <vt:lpstr>PowerPoint-presentatie</vt:lpstr>
      <vt:lpstr>PowerPoint-presentatie</vt:lpstr>
      <vt:lpstr>PowerPoint-presentatie</vt:lpstr>
      <vt:lpstr>Wat komt vandaag aan bod? </vt:lpstr>
      <vt:lpstr>Waarom is brandveiligheid belangrijk? </vt:lpstr>
      <vt:lpstr>PowerPoint-presentatie</vt:lpstr>
      <vt:lpstr>Pictogrammen en gevaren </vt:lpstr>
      <vt:lpstr>Gebruik het juiste pictogram tijdens het verhaal </vt:lpstr>
      <vt:lpstr>We vertellen een verhaal</vt:lpstr>
      <vt:lpstr>Deze pictogrammen duiden de (nood)uitgang of de richtingen van (nood)uitgangen aan</vt:lpstr>
      <vt:lpstr>Verzamelplaats</vt:lpstr>
      <vt:lpstr>EHBO</vt:lpstr>
      <vt:lpstr>Middelen die je gebruikt bij een ‘incident’</vt:lpstr>
      <vt:lpstr>Deze pictogrammen duiden mogelijke gevaren aan</vt:lpstr>
      <vt:lpstr>Elektriciteit</vt:lpstr>
      <vt:lpstr>De gevaren </vt:lpstr>
      <vt:lpstr>Wat gebeurt er in deze filmpjes?</vt:lpstr>
      <vt:lpstr>Batterijen</vt:lpstr>
      <vt:lpstr>Batterijen</vt:lpstr>
      <vt:lpstr>Wat kaarten we aan in dit filmpje en op de foto?</vt:lpstr>
      <vt:lpstr>Afval,  orde en netheid </vt:lpstr>
      <vt:lpstr>Afval,  orde en netheid </vt:lpstr>
      <vt:lpstr>Wat gebeurt er in dit filmpje en op de foto? </vt:lpstr>
      <vt:lpstr>Elektriciteit </vt:lpstr>
      <vt:lpstr>Elektriciteit </vt:lpstr>
      <vt:lpstr>Wat gebeurt er in deze filmpjes? </vt:lpstr>
      <vt:lpstr>Kaarsen, fakkels en theelichtjes </vt:lpstr>
      <vt:lpstr>Kaarsen,  fakkels en  theelichtjes </vt:lpstr>
      <vt:lpstr>Wat kaarten we aan in dit filmpje? </vt:lpstr>
      <vt:lpstr>Sfeerverlichting en decoratie </vt:lpstr>
      <vt:lpstr>Sfeerverlichting  en decoratie </vt:lpstr>
      <vt:lpstr>De gevaarlijke stoffen veiling</vt:lpstr>
      <vt:lpstr>Stockage  gevaarlijke  materialen </vt:lpstr>
      <vt:lpstr>Stockage  gevaarlijke  materialen </vt:lpstr>
      <vt:lpstr>Wat zouden de gevaren op deze foto’s zijn? </vt:lpstr>
      <vt:lpstr>Extra verwarmingselementen en CO-vergiftiging </vt:lpstr>
      <vt:lpstr>Extra verwarmings- elementen  en CO-vergiftiging </vt:lpstr>
      <vt:lpstr>Wat gebeurt er in dit filmpje/foto? </vt:lpstr>
      <vt:lpstr>Gas </vt:lpstr>
      <vt:lpstr>Gas </vt:lpstr>
      <vt:lpstr>Pauze </vt:lpstr>
      <vt:lpstr>De gevaren </vt:lpstr>
      <vt:lpstr>PowerPoint-presentatie</vt:lpstr>
      <vt:lpstr>Wat zeggen jongeren?  </vt:lpstr>
      <vt:lpstr>6 richtlijnen bij brand </vt:lpstr>
      <vt:lpstr>PowerPoint-presentatie</vt:lpstr>
      <vt:lpstr>Blijf kalm </vt:lpstr>
      <vt:lpstr>Alarmeer en evacueer</vt:lpstr>
      <vt:lpstr>Bel 112</vt:lpstr>
      <vt:lpstr>Doe een bluspoging </vt:lpstr>
      <vt:lpstr>Verzamel op de juiste plaats</vt:lpstr>
      <vt:lpstr>Werk mee</vt:lpstr>
      <vt:lpstr>6 richtlijnen bij brand </vt:lpstr>
      <vt:lpstr>Even oefenen </vt:lpstr>
      <vt:lpstr>De gevaren </vt:lpstr>
      <vt:lpstr>Reflectie </vt:lpstr>
      <vt:lpstr>Waar kan je terecht voor meer info?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Lisa De Deken</dc:creator>
  <cp:lastModifiedBy>Tina Schuermans</cp:lastModifiedBy>
  <cp:revision>20</cp:revision>
  <cp:lastPrinted>2022-03-09T13:51:53Z</cp:lastPrinted>
  <dcterms:created xsi:type="dcterms:W3CDTF">2021-09-13T09:14:08Z</dcterms:created>
  <dcterms:modified xsi:type="dcterms:W3CDTF">2022-03-11T14:47:43Z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0x0101008474DFE6EA35874E8025FCB8D926C9D8</vt:lpwstr>
  </property>
  <property fmtid="{D5CDD505-2E9C-101B-9397-08002B2CF9AE}" pid="3" name="Order">
    <vt:r8>2741700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